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6"/>
  </p:notesMasterIdLst>
  <p:sldIdLst>
    <p:sldId id="295" r:id="rId2"/>
    <p:sldId id="296" r:id="rId3"/>
    <p:sldId id="297" r:id="rId4"/>
    <p:sldId id="298" r:id="rId5"/>
  </p:sldIdLst>
  <p:sldSz cx="12192000" cy="6858000"/>
  <p:notesSz cx="6797675" cy="9928225"/>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aryem CHLAL" initials="MC" lastIdx="1" clrIdx="0">
    <p:extLst>
      <p:ext uri="{19B8F6BF-5375-455C-9EA6-DF929625EA0E}">
        <p15:presenceInfo xmlns:p15="http://schemas.microsoft.com/office/powerpoint/2012/main" userId="S-1-5-21-661300504-713119791-2443778557-2609"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59" d="100"/>
          <a:sy n="59" d="100"/>
        </p:scale>
        <p:origin x="174" y="54"/>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commentAuthors" Target="commentAuthor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45659" cy="498135"/>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50443" y="0"/>
            <a:ext cx="2945659" cy="498135"/>
          </a:xfrm>
          <a:prstGeom prst="rect">
            <a:avLst/>
          </a:prstGeom>
        </p:spPr>
        <p:txBody>
          <a:bodyPr vert="horz" lIns="91440" tIns="45720" rIns="91440" bIns="45720" rtlCol="0"/>
          <a:lstStyle>
            <a:lvl1pPr algn="r">
              <a:defRPr sz="1200"/>
            </a:lvl1pPr>
          </a:lstStyle>
          <a:p>
            <a:fld id="{C22D7E04-DF1D-4482-873F-AF44BF184BEC}" type="datetimeFigureOut">
              <a:rPr lang="fr-FR" smtClean="0"/>
              <a:pPr/>
              <a:t>18/03/2020</a:t>
            </a:fld>
            <a:endParaRPr lang="fr-FR"/>
          </a:p>
        </p:txBody>
      </p:sp>
      <p:sp>
        <p:nvSpPr>
          <p:cNvPr id="4" name="Espace réservé de l'image des diapositives 3"/>
          <p:cNvSpPr>
            <a:spLocks noGrp="1" noRot="1" noChangeAspect="1"/>
          </p:cNvSpPr>
          <p:nvPr>
            <p:ph type="sldImg" idx="2"/>
          </p:nvPr>
        </p:nvSpPr>
        <p:spPr>
          <a:xfrm>
            <a:off x="422275" y="1241425"/>
            <a:ext cx="5953125" cy="3349625"/>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79768" y="4777958"/>
            <a:ext cx="5438140" cy="3909239"/>
          </a:xfrm>
          <a:prstGeom prst="rect">
            <a:avLst/>
          </a:prstGeom>
        </p:spPr>
        <p:txBody>
          <a:bodyPr vert="horz" lIns="91440" tIns="45720" rIns="91440" bIns="45720" rtlCol="0"/>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9430091"/>
            <a:ext cx="2945659" cy="498134"/>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50443" y="9430091"/>
            <a:ext cx="2945659" cy="498134"/>
          </a:xfrm>
          <a:prstGeom prst="rect">
            <a:avLst/>
          </a:prstGeom>
        </p:spPr>
        <p:txBody>
          <a:bodyPr vert="horz" lIns="91440" tIns="45720" rIns="91440" bIns="45720" rtlCol="0" anchor="b"/>
          <a:lstStyle>
            <a:lvl1pPr algn="r">
              <a:defRPr sz="1200"/>
            </a:lvl1pPr>
          </a:lstStyle>
          <a:p>
            <a:fld id="{AD3354FE-9CE5-43A6-B701-AE9642D9587E}" type="slidenum">
              <a:rPr lang="fr-FR" smtClean="0"/>
              <a:pPr/>
              <a:t>‹#›</a:t>
            </a:fld>
            <a:endParaRPr lang="fr-FR"/>
          </a:p>
        </p:txBody>
      </p:sp>
    </p:spTree>
    <p:extLst>
      <p:ext uri="{BB962C8B-B14F-4D97-AF65-F5344CB8AC3E}">
        <p14:creationId xmlns:p14="http://schemas.microsoft.com/office/powerpoint/2010/main" val="149144509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8484C437-07FD-41F9-99CE-932DCD1B63A1}" type="slidenum">
              <a:rPr lang="fr-FR" smtClean="0">
                <a:solidFill>
                  <a:prstClr val="black"/>
                </a:solidFill>
              </a:rPr>
              <a:pPr/>
              <a:t>1</a:t>
            </a:fld>
            <a:endParaRPr lang="fr-FR">
              <a:solidFill>
                <a:prstClr val="black"/>
              </a:solidFill>
            </a:endParaRPr>
          </a:p>
        </p:txBody>
      </p:sp>
    </p:spTree>
    <p:extLst>
      <p:ext uri="{BB962C8B-B14F-4D97-AF65-F5344CB8AC3E}">
        <p14:creationId xmlns:p14="http://schemas.microsoft.com/office/powerpoint/2010/main" val="37501741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8484C437-07FD-41F9-99CE-932DCD1B63A1}" type="slidenum">
              <a:rPr lang="fr-FR" smtClean="0">
                <a:solidFill>
                  <a:prstClr val="black"/>
                </a:solidFill>
              </a:rPr>
              <a:pPr/>
              <a:t>2</a:t>
            </a:fld>
            <a:endParaRPr lang="fr-FR">
              <a:solidFill>
                <a:prstClr val="black"/>
              </a:solidFill>
            </a:endParaRPr>
          </a:p>
        </p:txBody>
      </p:sp>
    </p:spTree>
    <p:extLst>
      <p:ext uri="{BB962C8B-B14F-4D97-AF65-F5344CB8AC3E}">
        <p14:creationId xmlns:p14="http://schemas.microsoft.com/office/powerpoint/2010/main" val="423952132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8484C437-07FD-41F9-99CE-932DCD1B63A1}" type="slidenum">
              <a:rPr lang="fr-FR" smtClean="0">
                <a:solidFill>
                  <a:prstClr val="black"/>
                </a:solidFill>
              </a:rPr>
              <a:pPr/>
              <a:t>3</a:t>
            </a:fld>
            <a:endParaRPr lang="fr-FR">
              <a:solidFill>
                <a:prstClr val="black"/>
              </a:solidFill>
            </a:endParaRPr>
          </a:p>
        </p:txBody>
      </p:sp>
    </p:spTree>
    <p:extLst>
      <p:ext uri="{BB962C8B-B14F-4D97-AF65-F5344CB8AC3E}">
        <p14:creationId xmlns:p14="http://schemas.microsoft.com/office/powerpoint/2010/main" val="196122357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8484C437-07FD-41F9-99CE-932DCD1B63A1}" type="slidenum">
              <a:rPr lang="fr-FR" smtClean="0">
                <a:solidFill>
                  <a:prstClr val="black"/>
                </a:solidFill>
              </a:rPr>
              <a:pPr/>
              <a:t>4</a:t>
            </a:fld>
            <a:endParaRPr lang="fr-FR">
              <a:solidFill>
                <a:prstClr val="black"/>
              </a:solidFill>
            </a:endParaRPr>
          </a:p>
        </p:txBody>
      </p:sp>
    </p:spTree>
    <p:extLst>
      <p:ext uri="{BB962C8B-B14F-4D97-AF65-F5344CB8AC3E}">
        <p14:creationId xmlns:p14="http://schemas.microsoft.com/office/powerpoint/2010/main" val="409994063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sp>
        <p:nvSpPr>
          <p:cNvPr id="13" name="Rectangle 12"/>
          <p:cNvSpPr/>
          <p:nvPr userDrawn="1"/>
        </p:nvSpPr>
        <p:spPr>
          <a:xfrm>
            <a:off x="0" y="0"/>
            <a:ext cx="12192000" cy="6858000"/>
          </a:xfrm>
          <a:prstGeom prst="rect">
            <a:avLst/>
          </a:prstGeom>
          <a:solidFill>
            <a:srgbClr val="F2F2F2">
              <a:alpha val="45882"/>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fr-FR">
              <a:solidFill>
                <a:prstClr val="white"/>
              </a:solidFill>
            </a:endParaRPr>
          </a:p>
        </p:txBody>
      </p:sp>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rgbClr val="AA2D34"/>
          </a:solidFill>
          <a:ln>
            <a:solidFill>
              <a:srgbClr val="AA2D34"/>
            </a:solid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fr-FR" smtClean="0"/>
              <a:t>Modifiez le style du titre</a:t>
            </a:r>
            <a:endParaRPr lang="en-US" dirty="0"/>
          </a:p>
        </p:txBody>
      </p:sp>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fr-FR" smtClean="0"/>
              <a:t>Modifiez le style des sous-titres du masque</a:t>
            </a:r>
            <a:endParaRPr lang="en-US" dirty="0"/>
          </a:p>
        </p:txBody>
      </p:sp>
      <p:sp>
        <p:nvSpPr>
          <p:cNvPr id="4" name="Date Placeholder 3"/>
          <p:cNvSpPr>
            <a:spLocks noGrp="1"/>
          </p:cNvSpPr>
          <p:nvPr>
            <p:ph type="dt" sz="half" idx="10"/>
          </p:nvPr>
        </p:nvSpPr>
        <p:spPr>
          <a:xfrm>
            <a:off x="1097280" y="6459785"/>
            <a:ext cx="2472271" cy="365125"/>
          </a:xfrm>
          <a:prstGeom prst="rect">
            <a:avLst/>
          </a:prstGeom>
        </p:spPr>
        <p:txBody>
          <a:bodyPr/>
          <a:lstStyle/>
          <a:p>
            <a:pPr defTabSz="457200"/>
            <a:fld id="{880DEBE0-14AD-4F65-8423-16DBCB3D43C7}" type="datetime1">
              <a:rPr lang="en-US">
                <a:solidFill>
                  <a:srgbClr val="000000"/>
                </a:solidFill>
              </a:rPr>
              <a:pPr defTabSz="457200"/>
              <a:t>3/18/2020</a:t>
            </a:fld>
            <a:endParaRPr lang="en-US" dirty="0">
              <a:solidFill>
                <a:srgbClr val="000000"/>
              </a:solidFill>
            </a:endParaRPr>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9900458" y="6459785"/>
            <a:ext cx="1312025" cy="365125"/>
          </a:xfrm>
          <a:prstGeom prst="rect">
            <a:avLst/>
          </a:prstGeom>
        </p:spPr>
        <p:txBody>
          <a:bodyPr/>
          <a:lstStyle/>
          <a:p>
            <a:pPr defTabSz="457200"/>
            <a:fld id="{D57F1E4F-1CFF-5643-939E-217C01CDF565}" type="slidenum">
              <a:rPr lang="en-US">
                <a:solidFill>
                  <a:srgbClr val="000000"/>
                </a:solidFill>
              </a:rPr>
              <a:pPr defTabSz="457200"/>
              <a:t>‹#›</a:t>
            </a:fld>
            <a:endParaRPr lang="en-US" dirty="0">
              <a:solidFill>
                <a:srgbClr val="000000"/>
              </a:solidFill>
            </a:endParaRPr>
          </a:p>
        </p:txBody>
      </p:sp>
      <p:sp>
        <p:nvSpPr>
          <p:cNvPr id="10" name="Rectangle à coins arrondis 9"/>
          <p:cNvSpPr/>
          <p:nvPr userDrawn="1"/>
        </p:nvSpPr>
        <p:spPr>
          <a:xfrm>
            <a:off x="842832" y="2618509"/>
            <a:ext cx="10609119" cy="112220"/>
          </a:xfrm>
          <a:prstGeom prst="roundRect">
            <a:avLst/>
          </a:prstGeom>
          <a:solidFill>
            <a:srgbClr val="AA2D34"/>
          </a:solidFill>
          <a:ln>
            <a:solidFill>
              <a:srgbClr val="AA2D3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fr-FR">
              <a:solidFill>
                <a:prstClr val="white"/>
              </a:solidFill>
            </a:endParaRPr>
          </a:p>
        </p:txBody>
      </p:sp>
      <p:sp>
        <p:nvSpPr>
          <p:cNvPr id="11" name="Rectangle à coins arrondis 10"/>
          <p:cNvSpPr/>
          <p:nvPr userDrawn="1"/>
        </p:nvSpPr>
        <p:spPr>
          <a:xfrm>
            <a:off x="842832" y="2815936"/>
            <a:ext cx="10609119" cy="112220"/>
          </a:xfrm>
          <a:prstGeom prst="roundRect">
            <a:avLst/>
          </a:prstGeom>
          <a:solidFill>
            <a:srgbClr val="AA2D34"/>
          </a:solidFill>
          <a:ln>
            <a:solidFill>
              <a:srgbClr val="AA2D3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fr-FR">
              <a:solidFill>
                <a:prstClr val="white"/>
              </a:solidFill>
            </a:endParaRPr>
          </a:p>
        </p:txBody>
      </p:sp>
      <p:pic>
        <p:nvPicPr>
          <p:cNvPr id="12" name="Image 11"/>
          <p:cNvPicPr>
            <a:picLocks noChangeAspect="1"/>
          </p:cNvPicPr>
          <p:nvPr userDrawn="1"/>
        </p:nvPicPr>
        <p:blipFill rotWithShape="1">
          <a:blip r:embed="rId2" cstate="print">
            <a:extLst>
              <a:ext uri="{28A0092B-C50C-407E-A947-70E740481C1C}">
                <a14:useLocalDpi xmlns:a14="http://schemas.microsoft.com/office/drawing/2010/main" val="0"/>
              </a:ext>
            </a:extLst>
          </a:blip>
          <a:srcRect t="19803" b="22731"/>
          <a:stretch/>
        </p:blipFill>
        <p:spPr>
          <a:xfrm>
            <a:off x="3113985" y="124223"/>
            <a:ext cx="5707898" cy="2337955"/>
          </a:xfrm>
          <a:prstGeom prst="rect">
            <a:avLst/>
          </a:prstGeom>
        </p:spPr>
      </p:pic>
    </p:spTree>
    <p:extLst>
      <p:ext uri="{BB962C8B-B14F-4D97-AF65-F5344CB8AC3E}">
        <p14:creationId xmlns:p14="http://schemas.microsoft.com/office/powerpoint/2010/main" val="128954315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a:xfrm>
            <a:off x="1097280" y="6459785"/>
            <a:ext cx="2472271" cy="365125"/>
          </a:xfrm>
          <a:prstGeom prst="rect">
            <a:avLst/>
          </a:prstGeom>
        </p:spPr>
        <p:txBody>
          <a:bodyPr/>
          <a:lstStyle/>
          <a:p>
            <a:pPr defTabSz="457200"/>
            <a:fld id="{B0151C13-84D4-404E-A910-7C47D156C932}" type="datetime1">
              <a:rPr lang="en-US">
                <a:solidFill>
                  <a:srgbClr val="000000"/>
                </a:solidFill>
              </a:rPr>
              <a:pPr defTabSz="457200"/>
              <a:t>3/18/2020</a:t>
            </a:fld>
            <a:endParaRPr lang="en-US" dirty="0">
              <a:solidFill>
                <a:srgbClr val="000000"/>
              </a:solidFill>
            </a:endParaRPr>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9900458" y="6459785"/>
            <a:ext cx="1312025" cy="365125"/>
          </a:xfrm>
          <a:prstGeom prst="rect">
            <a:avLst/>
          </a:prstGeom>
        </p:spPr>
        <p:txBody>
          <a:bodyPr/>
          <a:lstStyle/>
          <a:p>
            <a:pPr defTabSz="457200"/>
            <a:fld id="{D57F1E4F-1CFF-5643-939E-217C01CDF565}" type="slidenum">
              <a:rPr lang="en-US">
                <a:solidFill>
                  <a:srgbClr val="000000"/>
                </a:solidFill>
              </a:rPr>
              <a:pPr defTabSz="457200"/>
              <a:t>‹#›</a:t>
            </a:fld>
            <a:endParaRPr lang="en-US" dirty="0">
              <a:solidFill>
                <a:srgbClr val="000000"/>
              </a:solidFill>
            </a:endParaRPr>
          </a:p>
        </p:txBody>
      </p:sp>
    </p:spTree>
    <p:extLst>
      <p:ext uri="{BB962C8B-B14F-4D97-AF65-F5344CB8AC3E}">
        <p14:creationId xmlns:p14="http://schemas.microsoft.com/office/powerpoint/2010/main" val="13754264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Titre vertical et texte">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4778"/>
            <a:ext cx="2628900" cy="5757421"/>
          </a:xfrm>
        </p:spPr>
        <p:txBody>
          <a:bodyPr vert="eaVert"/>
          <a:lstStyle/>
          <a:p>
            <a:r>
              <a:rPr lang="fr-FR" smtClean="0"/>
              <a:t>Modifiez le style du titre</a:t>
            </a:r>
            <a:endParaRPr lang="en-US" dirty="0"/>
          </a:p>
        </p:txBody>
      </p:sp>
      <p:sp>
        <p:nvSpPr>
          <p:cNvPr id="3" name="Vertical Text Placeholder 2"/>
          <p:cNvSpPr>
            <a:spLocks noGrp="1"/>
          </p:cNvSpPr>
          <p:nvPr>
            <p:ph type="body" orient="vert" idx="1"/>
          </p:nvPr>
        </p:nvSpPr>
        <p:spPr>
          <a:xfrm>
            <a:off x="838200" y="414778"/>
            <a:ext cx="7734300" cy="5757422"/>
          </a:xfrm>
        </p:spPr>
        <p:txBody>
          <a:bodyPr vert="eaVert" lIns="45720" tIns="0" rIns="45720" bIns="0"/>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a:xfrm>
            <a:off x="1097280" y="6459785"/>
            <a:ext cx="2472271" cy="365125"/>
          </a:xfrm>
          <a:prstGeom prst="rect">
            <a:avLst/>
          </a:prstGeom>
        </p:spPr>
        <p:txBody>
          <a:bodyPr/>
          <a:lstStyle/>
          <a:p>
            <a:pPr defTabSz="457200"/>
            <a:fld id="{32B03563-1E9D-4D2C-A0BA-1258C04BD80B}" type="datetime1">
              <a:rPr lang="en-US">
                <a:solidFill>
                  <a:srgbClr val="000000"/>
                </a:solidFill>
              </a:rPr>
              <a:pPr defTabSz="457200"/>
              <a:t>3/18/2020</a:t>
            </a:fld>
            <a:endParaRPr lang="en-US" dirty="0">
              <a:solidFill>
                <a:srgbClr val="000000"/>
              </a:solidFill>
            </a:endParaRPr>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9900458" y="6459785"/>
            <a:ext cx="1312025" cy="365125"/>
          </a:xfrm>
          <a:prstGeom prst="rect">
            <a:avLst/>
          </a:prstGeom>
        </p:spPr>
        <p:txBody>
          <a:bodyPr/>
          <a:lstStyle/>
          <a:p>
            <a:pPr defTabSz="457200"/>
            <a:fld id="{D57F1E4F-1CFF-5643-939E-217C01CDF565}" type="slidenum">
              <a:rPr lang="en-US">
                <a:solidFill>
                  <a:srgbClr val="000000"/>
                </a:solidFill>
              </a:rPr>
              <a:pPr defTabSz="457200"/>
              <a:t>‹#›</a:t>
            </a:fld>
            <a:endParaRPr lang="en-US" dirty="0">
              <a:solidFill>
                <a:srgbClr val="000000"/>
              </a:solidFill>
            </a:endParaRPr>
          </a:p>
        </p:txBody>
      </p:sp>
    </p:spTree>
    <p:extLst>
      <p:ext uri="{BB962C8B-B14F-4D97-AF65-F5344CB8AC3E}">
        <p14:creationId xmlns:p14="http://schemas.microsoft.com/office/powerpoint/2010/main" val="343564429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fr-FR" smtClean="0"/>
              <a:t>Modifiez le style du titre</a:t>
            </a:r>
            <a:endParaRPr lang="en-US" dirty="0"/>
          </a:p>
        </p:txBody>
      </p:sp>
      <p:sp>
        <p:nvSpPr>
          <p:cNvPr id="3" name="Content Placeholder 2"/>
          <p:cNvSpPr>
            <a:spLocks noGrp="1"/>
          </p:cNvSpPr>
          <p:nvPr>
            <p:ph idx="1"/>
          </p:nvPr>
        </p:nvSpPr>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a:xfrm>
            <a:off x="1097280" y="6459785"/>
            <a:ext cx="2472271" cy="365125"/>
          </a:xfrm>
          <a:prstGeom prst="rect">
            <a:avLst/>
          </a:prstGeom>
        </p:spPr>
        <p:txBody>
          <a:bodyPr/>
          <a:lstStyle/>
          <a:p>
            <a:pPr defTabSz="457200"/>
            <a:fld id="{99D18E20-8858-42EB-A334-FD8B2A9DE7EB}" type="datetime1">
              <a:rPr lang="en-US">
                <a:solidFill>
                  <a:srgbClr val="000000"/>
                </a:solidFill>
              </a:rPr>
              <a:pPr defTabSz="457200"/>
              <a:t>3/18/2020</a:t>
            </a:fld>
            <a:endParaRPr lang="en-US" dirty="0">
              <a:solidFill>
                <a:srgbClr val="000000"/>
              </a:solidFill>
            </a:endParaRPr>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9900458" y="6459785"/>
            <a:ext cx="1312025" cy="365125"/>
          </a:xfrm>
          <a:prstGeom prst="rect">
            <a:avLst/>
          </a:prstGeom>
        </p:spPr>
        <p:txBody>
          <a:bodyPr/>
          <a:lstStyle/>
          <a:p>
            <a:pPr defTabSz="457200"/>
            <a:fld id="{D57F1E4F-1CFF-5643-939E-217C01CDF565}" type="slidenum">
              <a:rPr lang="en-US">
                <a:solidFill>
                  <a:srgbClr val="000000"/>
                </a:solidFill>
              </a:rPr>
              <a:pPr defTabSz="457200"/>
              <a:t>‹#›</a:t>
            </a:fld>
            <a:endParaRPr lang="en-US" dirty="0">
              <a:solidFill>
                <a:srgbClr val="000000"/>
              </a:solidFill>
            </a:endParaRPr>
          </a:p>
        </p:txBody>
      </p:sp>
    </p:spTree>
    <p:extLst>
      <p:ext uri="{BB962C8B-B14F-4D97-AF65-F5344CB8AC3E}">
        <p14:creationId xmlns:p14="http://schemas.microsoft.com/office/powerpoint/2010/main" val="334786341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fr-FR" smtClean="0"/>
              <a:t>Modifiez le style du titre</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a:xfrm>
            <a:off x="1097280" y="6459785"/>
            <a:ext cx="2472271" cy="365125"/>
          </a:xfrm>
          <a:prstGeom prst="rect">
            <a:avLst/>
          </a:prstGeom>
        </p:spPr>
        <p:txBody>
          <a:bodyPr/>
          <a:lstStyle/>
          <a:p>
            <a:pPr defTabSz="457200"/>
            <a:fld id="{3C639555-CCDB-466E-9BC2-E9BBFD6E813F}" type="datetime1">
              <a:rPr lang="en-US">
                <a:solidFill>
                  <a:srgbClr val="000000"/>
                </a:solidFill>
              </a:rPr>
              <a:pPr defTabSz="457200"/>
              <a:t>3/18/2020</a:t>
            </a:fld>
            <a:endParaRPr lang="en-US" dirty="0">
              <a:solidFill>
                <a:srgbClr val="000000"/>
              </a:solidFill>
            </a:endParaRPr>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9900458" y="6459785"/>
            <a:ext cx="1312025" cy="365125"/>
          </a:xfrm>
          <a:prstGeom prst="rect">
            <a:avLst/>
          </a:prstGeom>
        </p:spPr>
        <p:txBody>
          <a:bodyPr/>
          <a:lstStyle/>
          <a:p>
            <a:pPr defTabSz="457200"/>
            <a:fld id="{D57F1E4F-1CFF-5643-939E-217C01CDF565}" type="slidenum">
              <a:rPr lang="en-US">
                <a:solidFill>
                  <a:srgbClr val="000000"/>
                </a:solidFill>
              </a:rPr>
              <a:pPr defTabSz="457200"/>
              <a:t>‹#›</a:t>
            </a:fld>
            <a:endParaRPr lang="en-US" dirty="0">
              <a:solidFill>
                <a:srgbClr val="000000"/>
              </a:solidFill>
            </a:endParaRPr>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9411975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fr-FR" smtClean="0"/>
              <a:t>Modifiez le style du titre</a:t>
            </a:r>
            <a:endParaRPr lang="en-US" dirty="0"/>
          </a:p>
        </p:txBody>
      </p:sp>
      <p:sp>
        <p:nvSpPr>
          <p:cNvPr id="3" name="Content Placeholder 2"/>
          <p:cNvSpPr>
            <a:spLocks noGrp="1"/>
          </p:cNvSpPr>
          <p:nvPr>
            <p:ph sz="half" idx="1"/>
          </p:nvPr>
        </p:nvSpPr>
        <p:spPr>
          <a:xfrm>
            <a:off x="1097279" y="1845734"/>
            <a:ext cx="4937760" cy="4023360"/>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Date Placeholder 4"/>
          <p:cNvSpPr>
            <a:spLocks noGrp="1"/>
          </p:cNvSpPr>
          <p:nvPr>
            <p:ph type="dt" sz="half" idx="10"/>
          </p:nvPr>
        </p:nvSpPr>
        <p:spPr>
          <a:xfrm>
            <a:off x="1097280" y="6459785"/>
            <a:ext cx="2472271" cy="365125"/>
          </a:xfrm>
          <a:prstGeom prst="rect">
            <a:avLst/>
          </a:prstGeom>
        </p:spPr>
        <p:txBody>
          <a:bodyPr/>
          <a:lstStyle/>
          <a:p>
            <a:pPr defTabSz="457200"/>
            <a:fld id="{5D379832-AD60-4BE5-8DED-FB7AE9E45AC4}" type="datetime1">
              <a:rPr lang="en-US">
                <a:solidFill>
                  <a:srgbClr val="000000"/>
                </a:solidFill>
              </a:rPr>
              <a:pPr defTabSz="457200"/>
              <a:t>3/18/2020</a:t>
            </a:fld>
            <a:endParaRPr lang="en-US" dirty="0">
              <a:solidFill>
                <a:srgbClr val="000000"/>
              </a:solidFill>
            </a:endParaRPr>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9900458" y="6459785"/>
            <a:ext cx="1312025" cy="365125"/>
          </a:xfrm>
          <a:prstGeom prst="rect">
            <a:avLst/>
          </a:prstGeom>
        </p:spPr>
        <p:txBody>
          <a:bodyPr/>
          <a:lstStyle/>
          <a:p>
            <a:pPr defTabSz="457200"/>
            <a:fld id="{D57F1E4F-1CFF-5643-939E-217C01CDF565}" type="slidenum">
              <a:rPr lang="en-US">
                <a:solidFill>
                  <a:srgbClr val="000000"/>
                </a:solidFill>
              </a:rPr>
              <a:pPr defTabSz="457200"/>
              <a:t>‹#›</a:t>
            </a:fld>
            <a:endParaRPr lang="en-US" dirty="0">
              <a:solidFill>
                <a:srgbClr val="000000"/>
              </a:solidFill>
            </a:endParaRPr>
          </a:p>
        </p:txBody>
      </p:sp>
    </p:spTree>
    <p:extLst>
      <p:ext uri="{BB962C8B-B14F-4D97-AF65-F5344CB8AC3E}">
        <p14:creationId xmlns:p14="http://schemas.microsoft.com/office/powerpoint/2010/main" val="171707002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fr-FR" smtClean="0"/>
              <a:t>Modifiez le style du titre</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Content Placeholder 3"/>
          <p:cNvSpPr>
            <a:spLocks noGrp="1"/>
          </p:cNvSpPr>
          <p:nvPr>
            <p:ph sz="half" idx="2"/>
          </p:nvPr>
        </p:nvSpPr>
        <p:spPr>
          <a:xfrm>
            <a:off x="1097280" y="2582334"/>
            <a:ext cx="4937760" cy="3378200"/>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Content Placeholder 5"/>
          <p:cNvSpPr>
            <a:spLocks noGrp="1"/>
          </p:cNvSpPr>
          <p:nvPr>
            <p:ph sz="quarter" idx="4"/>
          </p:nvPr>
        </p:nvSpPr>
        <p:spPr>
          <a:xfrm>
            <a:off x="6217920" y="2582334"/>
            <a:ext cx="4937760" cy="3378200"/>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7" name="Date Placeholder 6"/>
          <p:cNvSpPr>
            <a:spLocks noGrp="1"/>
          </p:cNvSpPr>
          <p:nvPr>
            <p:ph type="dt" sz="half" idx="10"/>
          </p:nvPr>
        </p:nvSpPr>
        <p:spPr>
          <a:xfrm>
            <a:off x="1097280" y="6459785"/>
            <a:ext cx="2472271" cy="365125"/>
          </a:xfrm>
          <a:prstGeom prst="rect">
            <a:avLst/>
          </a:prstGeom>
        </p:spPr>
        <p:txBody>
          <a:bodyPr/>
          <a:lstStyle/>
          <a:p>
            <a:pPr defTabSz="457200"/>
            <a:fld id="{74AABEF7-16F7-4B1D-A5D3-FF0D13AA5E2D}" type="datetime1">
              <a:rPr lang="en-US">
                <a:solidFill>
                  <a:srgbClr val="000000"/>
                </a:solidFill>
              </a:rPr>
              <a:pPr defTabSz="457200"/>
              <a:t>3/18/2020</a:t>
            </a:fld>
            <a:endParaRPr lang="en-US" dirty="0">
              <a:solidFill>
                <a:srgbClr val="000000"/>
              </a:solidFill>
            </a:endParaRPr>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a:xfrm>
            <a:off x="9900458" y="6459785"/>
            <a:ext cx="1312025" cy="365125"/>
          </a:xfrm>
          <a:prstGeom prst="rect">
            <a:avLst/>
          </a:prstGeom>
        </p:spPr>
        <p:txBody>
          <a:bodyPr/>
          <a:lstStyle/>
          <a:p>
            <a:pPr defTabSz="457200"/>
            <a:fld id="{D57F1E4F-1CFF-5643-939E-217C01CDF565}" type="slidenum">
              <a:rPr lang="en-US">
                <a:solidFill>
                  <a:srgbClr val="000000"/>
                </a:solidFill>
              </a:rPr>
              <a:pPr defTabSz="457200"/>
              <a:t>‹#›</a:t>
            </a:fld>
            <a:endParaRPr lang="en-US" dirty="0">
              <a:solidFill>
                <a:srgbClr val="000000"/>
              </a:solidFill>
            </a:endParaRPr>
          </a:p>
        </p:txBody>
      </p:sp>
    </p:spTree>
    <p:extLst>
      <p:ext uri="{BB962C8B-B14F-4D97-AF65-F5344CB8AC3E}">
        <p14:creationId xmlns:p14="http://schemas.microsoft.com/office/powerpoint/2010/main" val="423130701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Date Placeholder 2"/>
          <p:cNvSpPr>
            <a:spLocks noGrp="1"/>
          </p:cNvSpPr>
          <p:nvPr>
            <p:ph type="dt" sz="half" idx="10"/>
          </p:nvPr>
        </p:nvSpPr>
        <p:spPr>
          <a:xfrm>
            <a:off x="1097280" y="6459785"/>
            <a:ext cx="2472271" cy="365125"/>
          </a:xfrm>
          <a:prstGeom prst="rect">
            <a:avLst/>
          </a:prstGeom>
        </p:spPr>
        <p:txBody>
          <a:bodyPr/>
          <a:lstStyle/>
          <a:p>
            <a:pPr defTabSz="457200"/>
            <a:fld id="{50A03675-BEDA-4570-9287-0DC62E6D4A4D}" type="datetime1">
              <a:rPr lang="en-US">
                <a:solidFill>
                  <a:srgbClr val="000000"/>
                </a:solidFill>
              </a:rPr>
              <a:pPr defTabSz="457200"/>
              <a:t>3/18/2020</a:t>
            </a:fld>
            <a:endParaRPr lang="en-US" dirty="0">
              <a:solidFill>
                <a:srgbClr val="000000"/>
              </a:solidFill>
            </a:endParaRPr>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a:xfrm>
            <a:off x="9900458" y="6459785"/>
            <a:ext cx="1312025" cy="365125"/>
          </a:xfrm>
          <a:prstGeom prst="rect">
            <a:avLst/>
          </a:prstGeom>
        </p:spPr>
        <p:txBody>
          <a:bodyPr/>
          <a:lstStyle/>
          <a:p>
            <a:pPr defTabSz="457200"/>
            <a:fld id="{D57F1E4F-1CFF-5643-939E-217C01CDF565}" type="slidenum">
              <a:rPr lang="en-US">
                <a:solidFill>
                  <a:srgbClr val="000000"/>
                </a:solidFill>
              </a:rPr>
              <a:pPr defTabSz="457200"/>
              <a:t>‹#›</a:t>
            </a:fld>
            <a:endParaRPr lang="en-US" dirty="0">
              <a:solidFill>
                <a:srgbClr val="000000"/>
              </a:solidFill>
            </a:endParaRPr>
          </a:p>
        </p:txBody>
      </p:sp>
    </p:spTree>
    <p:extLst>
      <p:ext uri="{BB962C8B-B14F-4D97-AF65-F5344CB8AC3E}">
        <p14:creationId xmlns:p14="http://schemas.microsoft.com/office/powerpoint/2010/main" val="28743565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Vide">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a:xfrm>
            <a:off x="1097280" y="6459785"/>
            <a:ext cx="2472271" cy="365125"/>
          </a:xfrm>
          <a:prstGeom prst="rect">
            <a:avLst/>
          </a:prstGeom>
        </p:spPr>
        <p:txBody>
          <a:bodyPr/>
          <a:lstStyle/>
          <a:p>
            <a:pPr defTabSz="457200"/>
            <a:fld id="{62FAFA85-8359-4FF7-A511-C3B42483C680}" type="datetime1">
              <a:rPr lang="en-US">
                <a:solidFill>
                  <a:srgbClr val="000000"/>
                </a:solidFill>
              </a:rPr>
              <a:pPr defTabSz="457200"/>
              <a:t>3/18/2020</a:t>
            </a:fld>
            <a:endParaRPr lang="en-US" dirty="0">
              <a:solidFill>
                <a:srgbClr val="000000"/>
              </a:solidFill>
            </a:endParaRPr>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US" dirty="0"/>
          </a:p>
        </p:txBody>
      </p:sp>
      <p:sp>
        <p:nvSpPr>
          <p:cNvPr id="9" name="Slide Number Placeholder 8"/>
          <p:cNvSpPr>
            <a:spLocks noGrp="1"/>
          </p:cNvSpPr>
          <p:nvPr>
            <p:ph type="sldNum" sz="quarter" idx="12"/>
          </p:nvPr>
        </p:nvSpPr>
        <p:spPr>
          <a:xfrm>
            <a:off x="9900458" y="6459785"/>
            <a:ext cx="1312025" cy="365125"/>
          </a:xfrm>
          <a:prstGeom prst="rect">
            <a:avLst/>
          </a:prstGeom>
        </p:spPr>
        <p:txBody>
          <a:bodyPr/>
          <a:lstStyle/>
          <a:p>
            <a:pPr defTabSz="457200"/>
            <a:fld id="{D57F1E4F-1CFF-5643-939E-217C01CDF565}" type="slidenum">
              <a:rPr lang="en-US">
                <a:solidFill>
                  <a:srgbClr val="000000"/>
                </a:solidFill>
              </a:rPr>
              <a:pPr defTabSz="457200"/>
              <a:t>‹#›</a:t>
            </a:fld>
            <a:endParaRPr lang="en-US" dirty="0">
              <a:solidFill>
                <a:srgbClr val="000000"/>
              </a:solidFill>
            </a:endParaRPr>
          </a:p>
        </p:txBody>
      </p:sp>
    </p:spTree>
    <p:extLst>
      <p:ext uri="{BB962C8B-B14F-4D97-AF65-F5344CB8AC3E}">
        <p14:creationId xmlns:p14="http://schemas.microsoft.com/office/powerpoint/2010/main" val="28783957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fr-FR" smtClean="0"/>
              <a:t>Modifiez le style du titre</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Date Placeholder 4"/>
          <p:cNvSpPr>
            <a:spLocks noGrp="1"/>
          </p:cNvSpPr>
          <p:nvPr>
            <p:ph type="dt" sz="half" idx="10"/>
          </p:nvPr>
        </p:nvSpPr>
        <p:spPr>
          <a:xfrm>
            <a:off x="465512" y="6459785"/>
            <a:ext cx="2618510" cy="365125"/>
          </a:xfrm>
          <a:prstGeom prst="rect">
            <a:avLst/>
          </a:prstGeom>
        </p:spPr>
        <p:txBody>
          <a:bodyPr/>
          <a:lstStyle>
            <a:lvl1pPr algn="l">
              <a:defRPr/>
            </a:lvl1pPr>
          </a:lstStyle>
          <a:p>
            <a:pPr defTabSz="457200"/>
            <a:fld id="{FFFF1FEE-21A8-4CA0-9D04-F1776F434915}" type="datetime1">
              <a:rPr lang="en-US" smtClean="0">
                <a:solidFill>
                  <a:srgbClr val="000000"/>
                </a:solidFill>
              </a:rPr>
              <a:pPr defTabSz="457200"/>
              <a:t>3/18/2020</a:t>
            </a:fld>
            <a:endParaRPr lang="en-US" dirty="0">
              <a:solidFill>
                <a:srgbClr val="000000"/>
              </a:solidFill>
            </a:endParaRPr>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en-US" dirty="0">
              <a:solidFill>
                <a:srgbClr val="637052"/>
              </a:solidFill>
            </a:endParaRPr>
          </a:p>
        </p:txBody>
      </p:sp>
      <p:sp>
        <p:nvSpPr>
          <p:cNvPr id="7" name="Slide Number Placeholder 6"/>
          <p:cNvSpPr>
            <a:spLocks noGrp="1"/>
          </p:cNvSpPr>
          <p:nvPr>
            <p:ph type="sldNum" sz="quarter" idx="12"/>
          </p:nvPr>
        </p:nvSpPr>
        <p:spPr>
          <a:xfrm>
            <a:off x="9900458" y="6459785"/>
            <a:ext cx="1312025" cy="365125"/>
          </a:xfrm>
          <a:prstGeom prst="rect">
            <a:avLst/>
          </a:prstGeom>
        </p:spPr>
        <p:txBody>
          <a:bodyPr/>
          <a:lstStyle>
            <a:lvl1pPr>
              <a:defRPr>
                <a:solidFill>
                  <a:schemeClr val="tx2"/>
                </a:solidFill>
              </a:defRPr>
            </a:lvl1pPr>
          </a:lstStyle>
          <a:p>
            <a:pPr defTabSz="457200"/>
            <a:fld id="{D57F1E4F-1CFF-5643-939E-217C01CDF565}" type="slidenum">
              <a:rPr lang="en-US" smtClean="0">
                <a:solidFill>
                  <a:srgbClr val="637052"/>
                </a:solidFill>
              </a:rPr>
              <a:pPr defTabSz="457200"/>
              <a:t>‹#›</a:t>
            </a:fld>
            <a:endParaRPr lang="en-US" dirty="0">
              <a:solidFill>
                <a:srgbClr val="637052"/>
              </a:solidFill>
            </a:endParaRPr>
          </a:p>
        </p:txBody>
      </p:sp>
    </p:spTree>
    <p:extLst>
      <p:ext uri="{BB962C8B-B14F-4D97-AF65-F5344CB8AC3E}">
        <p14:creationId xmlns:p14="http://schemas.microsoft.com/office/powerpoint/2010/main" val="62906291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264" cy="822960"/>
          </a:xfrm>
        </p:spPr>
        <p:txBody>
          <a:bodyPr lIns="91440" tIns="0" rIns="91440" bIns="0" anchor="b">
            <a:noAutofit/>
          </a:bodyPr>
          <a:lstStyle>
            <a:lvl1pPr>
              <a:defRPr sz="3600" b="0">
                <a:solidFill>
                  <a:srgbClr val="FFFFFF"/>
                </a:solidFill>
              </a:defRPr>
            </a:lvl1pPr>
          </a:lstStyle>
          <a:p>
            <a:r>
              <a:rPr lang="fr-FR" smtClean="0"/>
              <a:t>Modifiez le style du titre</a:t>
            </a:r>
            <a:endParaRPr lang="en-US" dirty="0"/>
          </a:p>
        </p:txBody>
      </p:sp>
      <p:sp>
        <p:nvSpPr>
          <p:cNvPr id="3" name="Picture Placeholder 2"/>
          <p:cNvSpPr>
            <a:spLocks noGrp="1" noChangeAspect="1"/>
          </p:cNvSpPr>
          <p:nvPr>
            <p:ph type="pic" idx="1"/>
          </p:nvPr>
        </p:nvSpPr>
        <p:spPr>
          <a:xfrm>
            <a:off x="15" y="0"/>
            <a:ext cx="12191985"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smtClean="0"/>
              <a:t>Cliquez sur l'icône pour ajouter une image</a:t>
            </a:r>
            <a:endParaRPr lang="en-US" dirty="0"/>
          </a:p>
        </p:txBody>
      </p:sp>
      <p:sp>
        <p:nvSpPr>
          <p:cNvPr id="4" name="Text Placeholder 3"/>
          <p:cNvSpPr>
            <a:spLocks noGrp="1"/>
          </p:cNvSpPr>
          <p:nvPr>
            <p:ph type="body" sz="half" idx="2"/>
          </p:nvPr>
        </p:nvSpPr>
        <p:spPr>
          <a:xfrm>
            <a:off x="1097280" y="5907023"/>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Date Placeholder 4"/>
          <p:cNvSpPr>
            <a:spLocks noGrp="1"/>
          </p:cNvSpPr>
          <p:nvPr>
            <p:ph type="dt" sz="half" idx="10"/>
          </p:nvPr>
        </p:nvSpPr>
        <p:spPr>
          <a:xfrm>
            <a:off x="1097280" y="6459785"/>
            <a:ext cx="2472271" cy="365125"/>
          </a:xfrm>
          <a:prstGeom prst="rect">
            <a:avLst/>
          </a:prstGeom>
        </p:spPr>
        <p:txBody>
          <a:bodyPr/>
          <a:lstStyle/>
          <a:p>
            <a:pPr defTabSz="457200"/>
            <a:fld id="{0B28E929-13DB-48D3-9256-C746EF6E46C1}" type="datetime1">
              <a:rPr lang="en-US">
                <a:solidFill>
                  <a:srgbClr val="000000"/>
                </a:solidFill>
              </a:rPr>
              <a:pPr defTabSz="457200"/>
              <a:t>3/18/2020</a:t>
            </a:fld>
            <a:endParaRPr lang="en-US" dirty="0">
              <a:solidFill>
                <a:srgbClr val="000000"/>
              </a:solidFill>
            </a:endParaRPr>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9900458" y="6459785"/>
            <a:ext cx="1312025" cy="365125"/>
          </a:xfrm>
          <a:prstGeom prst="rect">
            <a:avLst/>
          </a:prstGeom>
        </p:spPr>
        <p:txBody>
          <a:bodyPr/>
          <a:lstStyle/>
          <a:p>
            <a:pPr defTabSz="457200"/>
            <a:fld id="{D57F1E4F-1CFF-5643-939E-217C01CDF565}" type="slidenum">
              <a:rPr lang="en-US">
                <a:solidFill>
                  <a:srgbClr val="000000"/>
                </a:solidFill>
              </a:rPr>
              <a:pPr defTabSz="457200"/>
              <a:t>‹#›</a:t>
            </a:fld>
            <a:endParaRPr lang="en-US" dirty="0">
              <a:solidFill>
                <a:srgbClr val="000000"/>
              </a:solidFill>
            </a:endParaRPr>
          </a:p>
        </p:txBody>
      </p:sp>
    </p:spTree>
    <p:extLst>
      <p:ext uri="{BB962C8B-B14F-4D97-AF65-F5344CB8AC3E}">
        <p14:creationId xmlns:p14="http://schemas.microsoft.com/office/powerpoint/2010/main" val="415497625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2" name="Rectangle 11"/>
          <p:cNvSpPr/>
          <p:nvPr userDrawn="1"/>
        </p:nvSpPr>
        <p:spPr>
          <a:xfrm>
            <a:off x="0" y="0"/>
            <a:ext cx="12192000" cy="6858000"/>
          </a:xfrm>
          <a:prstGeom prst="rect">
            <a:avLst/>
          </a:prstGeom>
          <a:solidFill>
            <a:srgbClr val="F2F2F2">
              <a:alpha val="45882"/>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fr-FR">
              <a:solidFill>
                <a:prstClr val="white"/>
              </a:solidFill>
            </a:endParaRPr>
          </a:p>
        </p:txBody>
      </p:sp>
      <p:sp>
        <p:nvSpPr>
          <p:cNvPr id="7" name="Rectangle 6"/>
          <p:cNvSpPr/>
          <p:nvPr userDrawn="1"/>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6"/>
            <a:ext cx="12192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fr-FR" smtClean="0"/>
              <a:t>Modifiez le style du titre</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fr-FR" dirty="0" smtClean="0"/>
              <a:t>Modifiez les styles du texte du masque</a:t>
            </a:r>
          </a:p>
          <a:p>
            <a:pPr lvl="1"/>
            <a:r>
              <a:rPr lang="fr-FR" dirty="0" smtClean="0"/>
              <a:t>Deuxième niveau</a:t>
            </a:r>
          </a:p>
          <a:p>
            <a:pPr lvl="2"/>
            <a:r>
              <a:rPr lang="fr-FR" dirty="0" smtClean="0"/>
              <a:t>Troisième niveau</a:t>
            </a:r>
          </a:p>
          <a:p>
            <a:pPr lvl="3"/>
            <a:r>
              <a:rPr lang="fr-FR" dirty="0" smtClean="0"/>
              <a:t>Quatrième niveau</a:t>
            </a:r>
          </a:p>
          <a:p>
            <a:pPr lvl="4"/>
            <a:r>
              <a:rPr lang="fr-FR" dirty="0" smtClean="0"/>
              <a:t>Cinquième niveau</a:t>
            </a:r>
            <a:endParaRPr lang="en-US" dirty="0"/>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b="1" cap="all" baseline="0">
                <a:solidFill>
                  <a:srgbClr val="FFFFFF"/>
                </a:solidFill>
              </a:defRPr>
            </a:lvl1pPr>
          </a:lstStyle>
          <a:p>
            <a:pPr defTabSz="457200"/>
            <a:endParaRPr lang="en-US" dirty="0"/>
          </a:p>
        </p:txBody>
      </p:sp>
      <p:pic>
        <p:nvPicPr>
          <p:cNvPr id="11" name="Image 10"/>
          <p:cNvPicPr>
            <a:picLocks noChangeAspect="1"/>
          </p:cNvPicPr>
          <p:nvPr userDrawn="1"/>
        </p:nvPicPr>
        <p:blipFill rotWithShape="1">
          <a:blip r:embed="rId13" cstate="print">
            <a:extLst>
              <a:ext uri="{28A0092B-C50C-407E-A947-70E740481C1C}">
                <a14:useLocalDpi xmlns:a14="http://schemas.microsoft.com/office/drawing/2010/main" val="0"/>
              </a:ext>
            </a:extLst>
          </a:blip>
          <a:srcRect l="43020" t="35638" r="41324" b="42142"/>
          <a:stretch/>
        </p:blipFill>
        <p:spPr>
          <a:xfrm>
            <a:off x="11298384" y="5496305"/>
            <a:ext cx="893618" cy="904009"/>
          </a:xfrm>
          <a:prstGeom prst="rect">
            <a:avLst/>
          </a:prstGeom>
        </p:spPr>
      </p:pic>
    </p:spTree>
    <p:extLst>
      <p:ext uri="{BB962C8B-B14F-4D97-AF65-F5344CB8AC3E}">
        <p14:creationId xmlns:p14="http://schemas.microsoft.com/office/powerpoint/2010/main" val="348246662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dt="0"/>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re 1"/>
          <p:cNvSpPr>
            <a:spLocks noGrp="1"/>
          </p:cNvSpPr>
          <p:nvPr>
            <p:ph type="title"/>
          </p:nvPr>
        </p:nvSpPr>
        <p:spPr>
          <a:xfrm>
            <a:off x="8467" y="0"/>
            <a:ext cx="12192000" cy="451333"/>
          </a:xfrm>
          <a:solidFill>
            <a:schemeClr val="bg1">
              <a:lumMod val="65000"/>
            </a:schemeClr>
          </a:solidFill>
        </p:spPr>
        <p:txBody>
          <a:bodyPr>
            <a:noAutofit/>
          </a:bodyPr>
          <a:lstStyle/>
          <a:p>
            <a:pPr algn="ctr"/>
            <a:r>
              <a:rPr lang="fr-FR" sz="2400" b="1" dirty="0" smtClean="0">
                <a:solidFill>
                  <a:srgbClr val="C00000"/>
                </a:solidFill>
                <a:latin typeface="Book Antiqua" panose="02040602050305030304" pitchFamily="18" charset="0"/>
                <a:cs typeface="Sakkal Majalla" panose="02000000000000000000" pitchFamily="2" charset="-78"/>
              </a:rPr>
              <a:t>AXE 1 : Aperçu historique sur l’évolution des droits de l’Homme et des libertés publiques  </a:t>
            </a:r>
            <a:endParaRPr lang="fr-FR" sz="2400" b="1" dirty="0">
              <a:solidFill>
                <a:srgbClr val="C00000"/>
              </a:solidFill>
              <a:latin typeface="Book Antiqua" panose="02040602050305030304" pitchFamily="18" charset="0"/>
              <a:cs typeface="Sakkal Majalla" panose="02000000000000000000" pitchFamily="2" charset="-78"/>
            </a:endParaRPr>
          </a:p>
        </p:txBody>
      </p:sp>
      <p:sp>
        <p:nvSpPr>
          <p:cNvPr id="3" name="Espace réservé du contenu 2"/>
          <p:cNvSpPr>
            <a:spLocks noGrp="1"/>
          </p:cNvSpPr>
          <p:nvPr>
            <p:ph idx="1"/>
          </p:nvPr>
        </p:nvSpPr>
        <p:spPr>
          <a:xfrm>
            <a:off x="1075267" y="1651086"/>
            <a:ext cx="10058400" cy="3776354"/>
          </a:xfrm>
        </p:spPr>
        <p:txBody>
          <a:bodyPr>
            <a:normAutofit/>
          </a:bodyPr>
          <a:lstStyle/>
          <a:p>
            <a:pPr marL="457200" indent="-457200" rtl="1">
              <a:buAutoNum type="arabicPeriod"/>
            </a:pPr>
            <a:endParaRPr lang="fr-FR" sz="3600" dirty="0" smtClean="0">
              <a:latin typeface="Book Antiqua" panose="02040602050305030304" pitchFamily="18" charset="0"/>
            </a:endParaRPr>
          </a:p>
          <a:p>
            <a:pPr marL="0" indent="0">
              <a:buNone/>
            </a:pPr>
            <a:endParaRPr lang="fr-FR" sz="3600" dirty="0"/>
          </a:p>
        </p:txBody>
      </p:sp>
      <p:cxnSp>
        <p:nvCxnSpPr>
          <p:cNvPr id="4" name="Connecteur droit 3"/>
          <p:cNvCxnSpPr/>
          <p:nvPr/>
        </p:nvCxnSpPr>
        <p:spPr>
          <a:xfrm>
            <a:off x="838362" y="1541388"/>
            <a:ext cx="10021077" cy="0"/>
          </a:xfrm>
          <a:prstGeom prst="line">
            <a:avLst/>
          </a:prstGeom>
          <a:ln w="38100"/>
        </p:spPr>
        <p:style>
          <a:lnRef idx="1">
            <a:schemeClr val="accent1"/>
          </a:lnRef>
          <a:fillRef idx="0">
            <a:schemeClr val="accent1"/>
          </a:fillRef>
          <a:effectRef idx="0">
            <a:schemeClr val="accent1"/>
          </a:effectRef>
          <a:fontRef idx="minor">
            <a:schemeClr val="tx1"/>
          </a:fontRef>
        </p:style>
      </p:cxnSp>
      <p:sp>
        <p:nvSpPr>
          <p:cNvPr id="6" name="Espace réservé du numéro de diapositive 5"/>
          <p:cNvSpPr>
            <a:spLocks noGrp="1"/>
          </p:cNvSpPr>
          <p:nvPr>
            <p:ph type="sldNum" sz="quarter" idx="12"/>
          </p:nvPr>
        </p:nvSpPr>
        <p:spPr>
          <a:xfrm>
            <a:off x="6104467" y="6492875"/>
            <a:ext cx="1145617" cy="365125"/>
          </a:xfrm>
        </p:spPr>
        <p:txBody>
          <a:bodyPr/>
          <a:lstStyle/>
          <a:p>
            <a:fld id="{D57F1E4F-1CFF-5643-939E-217C01CDF565}" type="slidenum">
              <a:rPr lang="en-US" smtClean="0">
                <a:solidFill>
                  <a:srgbClr val="000000"/>
                </a:solidFill>
              </a:rPr>
              <a:pPr/>
              <a:t>1</a:t>
            </a:fld>
            <a:endParaRPr lang="en-US" dirty="0">
              <a:solidFill>
                <a:srgbClr val="000000"/>
              </a:solidFill>
            </a:endParaRPr>
          </a:p>
        </p:txBody>
      </p:sp>
      <p:sp>
        <p:nvSpPr>
          <p:cNvPr id="8" name="Titre 1"/>
          <p:cNvSpPr txBox="1">
            <a:spLocks/>
          </p:cNvSpPr>
          <p:nvPr/>
        </p:nvSpPr>
        <p:spPr>
          <a:xfrm>
            <a:off x="160866" y="623047"/>
            <a:ext cx="11739981" cy="655651"/>
          </a:xfrm>
          <a:prstGeom prst="rect">
            <a:avLst/>
          </a:prstGeom>
        </p:spPr>
        <p:txBody>
          <a:bodyPr vert="horz" lIns="91440" tIns="45720" rIns="91440" bIns="45720" rtlCol="0" anchor="b">
            <a:noAutofit/>
          </a:bodyPr>
          <a:lstStyle>
            <a:lvl1pPr marL="0"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a:lstStyle>
          <a:p>
            <a:r>
              <a:rPr lang="fr-FR" sz="2600" b="1" dirty="0" smtClean="0">
                <a:latin typeface="Book Antiqua" panose="02040602050305030304" pitchFamily="18" charset="0"/>
                <a:cs typeface="Sakkal Majalla" panose="02000000000000000000" pitchFamily="2" charset="-78"/>
              </a:rPr>
              <a:t>La notion des droits de l’homme</a:t>
            </a:r>
            <a:endParaRPr lang="fr-FR" sz="2600" b="1" dirty="0">
              <a:latin typeface="Book Antiqua" panose="02040602050305030304" pitchFamily="18" charset="0"/>
              <a:cs typeface="Sakkal Majalla" panose="02000000000000000000" pitchFamily="2" charset="-78"/>
            </a:endParaRPr>
          </a:p>
        </p:txBody>
      </p:sp>
      <p:graphicFrame>
        <p:nvGraphicFramePr>
          <p:cNvPr id="10" name="Tableau 9"/>
          <p:cNvGraphicFramePr>
            <a:graphicFrameLocks noGrp="1"/>
          </p:cNvGraphicFramePr>
          <p:nvPr>
            <p:extLst/>
          </p:nvPr>
        </p:nvGraphicFramePr>
        <p:xfrm>
          <a:off x="709684" y="1978890"/>
          <a:ext cx="9867331" cy="3926281"/>
        </p:xfrm>
        <a:graphic>
          <a:graphicData uri="http://schemas.openxmlformats.org/drawingml/2006/table">
            <a:tbl>
              <a:tblPr firstRow="1" bandRow="1">
                <a:tableStyleId>{5C22544A-7EE6-4342-B048-85BDC9FD1C3A}</a:tableStyleId>
              </a:tblPr>
              <a:tblGrid>
                <a:gridCol w="9867331">
                  <a:extLst>
                    <a:ext uri="{9D8B030D-6E8A-4147-A177-3AD203B41FA5}">
                      <a16:colId xmlns:a16="http://schemas.microsoft.com/office/drawing/2014/main" val="1583326960"/>
                    </a:ext>
                  </a:extLst>
                </a:gridCol>
              </a:tblGrid>
              <a:tr h="2348995">
                <a:tc>
                  <a:txBody>
                    <a:bodyPr/>
                    <a:lstStyle/>
                    <a:p>
                      <a:pPr marL="285750" indent="-285750">
                        <a:buFont typeface="Arial" panose="020B0604020202020204" pitchFamily="34" charset="0"/>
                        <a:buChar char="•"/>
                      </a:pPr>
                      <a:r>
                        <a:rPr lang="fr-FR" sz="1800" b="0" kern="1200" dirty="0" smtClean="0">
                          <a:solidFill>
                            <a:schemeClr val="tx1"/>
                          </a:solidFill>
                          <a:effectLst/>
                          <a:latin typeface="Book Antiqua" panose="02040602050305030304" pitchFamily="18" charset="0"/>
                          <a:ea typeface="+mn-ea"/>
                          <a:cs typeface="+mn-cs"/>
                        </a:rPr>
                        <a:t>Il s'agit d'un concept philosophique selon lequel tout être humain possède des droits universels. </a:t>
                      </a:r>
                    </a:p>
                    <a:p>
                      <a:endParaRPr lang="fr-FR" sz="1800" b="0" kern="1200" dirty="0" smtClean="0">
                        <a:solidFill>
                          <a:schemeClr val="tx1"/>
                        </a:solidFill>
                        <a:effectLst/>
                        <a:latin typeface="Book Antiqua" panose="02040602050305030304" pitchFamily="18" charset="0"/>
                        <a:ea typeface="+mn-ea"/>
                        <a:cs typeface="+mn-cs"/>
                      </a:endParaRPr>
                    </a:p>
                    <a:p>
                      <a:pPr marL="285750" indent="-285750">
                        <a:buFont typeface="Arial" panose="020B0604020202020204" pitchFamily="34" charset="0"/>
                        <a:buChar char="•"/>
                      </a:pPr>
                      <a:r>
                        <a:rPr lang="fr-FR" sz="1800" b="1" kern="1200" dirty="0" smtClean="0">
                          <a:solidFill>
                            <a:schemeClr val="tx1"/>
                          </a:solidFill>
                          <a:effectLst/>
                          <a:latin typeface="Book Antiqua" panose="02040602050305030304" pitchFamily="18" charset="0"/>
                          <a:ea typeface="+mn-ea"/>
                          <a:cs typeface="+mn-cs"/>
                        </a:rPr>
                        <a:t>Il y a  eu plusieurs générations des droits de l'Homme. Il y en a actuellement 4 :</a:t>
                      </a:r>
                    </a:p>
                    <a:p>
                      <a:pPr marL="641350" lvl="0" indent="-285750">
                        <a:buFont typeface="Courier New" panose="02070309020205020404" pitchFamily="49" charset="0"/>
                        <a:buChar char="o"/>
                      </a:pPr>
                      <a:r>
                        <a:rPr lang="fr-FR" sz="1800" b="0" kern="1200" dirty="0" smtClean="0">
                          <a:solidFill>
                            <a:schemeClr val="tx1"/>
                          </a:solidFill>
                          <a:effectLst/>
                          <a:latin typeface="Book Antiqua" panose="02040602050305030304" pitchFamily="18" charset="0"/>
                          <a:ea typeface="+mn-ea"/>
                          <a:cs typeface="+mn-cs"/>
                        </a:rPr>
                        <a:t>La première génération est relative à la protection des droits de</a:t>
                      </a:r>
                      <a:r>
                        <a:rPr lang="fr-FR" sz="1800" b="0" kern="1200" baseline="0" dirty="0" smtClean="0">
                          <a:solidFill>
                            <a:schemeClr val="tx1"/>
                          </a:solidFill>
                          <a:effectLst/>
                          <a:latin typeface="Book Antiqua" panose="02040602050305030304" pitchFamily="18" charset="0"/>
                          <a:ea typeface="+mn-ea"/>
                          <a:cs typeface="+mn-cs"/>
                        </a:rPr>
                        <a:t> droits de de l’homme </a:t>
                      </a:r>
                      <a:r>
                        <a:rPr lang="fr-FR" sz="1800" b="0" kern="1200" dirty="0" smtClean="0">
                          <a:solidFill>
                            <a:schemeClr val="tx1"/>
                          </a:solidFill>
                          <a:effectLst/>
                          <a:latin typeface="Book Antiqua" panose="02040602050305030304" pitchFamily="18" charset="0"/>
                          <a:ea typeface="+mn-ea"/>
                          <a:cs typeface="+mn-cs"/>
                        </a:rPr>
                        <a:t>civils et politiques.</a:t>
                      </a:r>
                    </a:p>
                    <a:p>
                      <a:pPr marL="641350" lvl="0" indent="-285750">
                        <a:buFont typeface="Courier New" panose="02070309020205020404" pitchFamily="49" charset="0"/>
                        <a:buChar char="o"/>
                      </a:pPr>
                      <a:r>
                        <a:rPr lang="fr-FR" sz="1800" b="0" kern="1200" dirty="0" smtClean="0">
                          <a:solidFill>
                            <a:schemeClr val="tx1"/>
                          </a:solidFill>
                          <a:effectLst/>
                          <a:latin typeface="Book Antiqua" panose="02040602050305030304" pitchFamily="18" charset="0"/>
                          <a:ea typeface="+mn-ea"/>
                          <a:cs typeface="+mn-cs"/>
                        </a:rPr>
                        <a:t>La deuxième génération concerne les droits économiques et sociaux.</a:t>
                      </a:r>
                    </a:p>
                    <a:p>
                      <a:pPr marL="641350" lvl="0" indent="-285750">
                        <a:buFont typeface="Courier New" panose="02070309020205020404" pitchFamily="49" charset="0"/>
                        <a:buChar char="o"/>
                      </a:pPr>
                      <a:r>
                        <a:rPr lang="fr-FR" sz="1800" b="0" kern="1200" dirty="0" smtClean="0">
                          <a:solidFill>
                            <a:schemeClr val="tx1"/>
                          </a:solidFill>
                          <a:effectLst/>
                          <a:latin typeface="Book Antiqua" panose="02040602050305030304" pitchFamily="18" charset="0"/>
                          <a:ea typeface="+mn-ea"/>
                          <a:cs typeface="+mn-cs"/>
                        </a:rPr>
                        <a:t>La troisième génération concerne les droits à la protection de l'environnement et à la protection des droits génétiques.</a:t>
                      </a:r>
                    </a:p>
                    <a:p>
                      <a:pPr marL="641350" lvl="0" indent="-285750">
                        <a:buFont typeface="Courier New" panose="02070309020205020404" pitchFamily="49" charset="0"/>
                        <a:buChar char="o"/>
                      </a:pPr>
                      <a:r>
                        <a:rPr lang="fr-FR" sz="1800" b="0" kern="1200" dirty="0" smtClean="0">
                          <a:solidFill>
                            <a:schemeClr val="tx1"/>
                          </a:solidFill>
                          <a:effectLst/>
                          <a:latin typeface="Book Antiqua" panose="02040602050305030304" pitchFamily="18" charset="0"/>
                          <a:ea typeface="+mn-ea"/>
                          <a:cs typeface="+mn-cs"/>
                        </a:rPr>
                        <a:t>La quatrième génération concerne les droits des générations futures et des droits nouveaux liés aux nouvelles technologies.</a:t>
                      </a:r>
                      <a:endParaRPr lang="fr-FR" sz="1800" b="0" kern="1200" dirty="0">
                        <a:solidFill>
                          <a:schemeClr val="tx1"/>
                        </a:solidFill>
                        <a:effectLst/>
                        <a:latin typeface="Book Antiqua" panose="02040602050305030304" pitchFamily="18" charset="0"/>
                        <a:ea typeface="+mn-ea"/>
                        <a:cs typeface="+mn-cs"/>
                      </a:endParaRPr>
                    </a:p>
                  </a:txBody>
                  <a:tcPr>
                    <a:solidFill>
                      <a:schemeClr val="bg1">
                        <a:lumMod val="85000"/>
                      </a:schemeClr>
                    </a:solidFill>
                  </a:tcPr>
                </a:tc>
                <a:extLst>
                  <a:ext uri="{0D108BD9-81ED-4DB2-BD59-A6C34878D82A}">
                    <a16:rowId xmlns:a16="http://schemas.microsoft.com/office/drawing/2014/main" val="2266860233"/>
                  </a:ext>
                </a:extLst>
              </a:tr>
              <a:tr h="817321">
                <a:tc>
                  <a:txBody>
                    <a:bodyPr/>
                    <a:lstStyle/>
                    <a:p>
                      <a:pPr marL="0" lvl="0" indent="0">
                        <a:buFont typeface="Arial" panose="020B0604020202020204" pitchFamily="34" charset="0"/>
                        <a:buNone/>
                      </a:pPr>
                      <a:endParaRPr lang="fr-FR" sz="1800" b="0" kern="1200" dirty="0">
                        <a:solidFill>
                          <a:schemeClr val="tx1"/>
                        </a:solidFill>
                        <a:effectLst/>
                        <a:latin typeface="+mn-lt"/>
                        <a:ea typeface="+mn-ea"/>
                        <a:cs typeface="+mn-cs"/>
                      </a:endParaRPr>
                    </a:p>
                  </a:txBody>
                  <a:tcPr>
                    <a:solidFill>
                      <a:schemeClr val="bg1"/>
                    </a:solidFill>
                  </a:tcPr>
                </a:tc>
                <a:extLst>
                  <a:ext uri="{0D108BD9-81ED-4DB2-BD59-A6C34878D82A}">
                    <a16:rowId xmlns:a16="http://schemas.microsoft.com/office/drawing/2014/main" val="715899894"/>
                  </a:ext>
                </a:extLst>
              </a:tr>
            </a:tbl>
          </a:graphicData>
        </a:graphic>
      </p:graphicFrame>
    </p:spTree>
    <p:extLst>
      <p:ext uri="{BB962C8B-B14F-4D97-AF65-F5344CB8AC3E}">
        <p14:creationId xmlns:p14="http://schemas.microsoft.com/office/powerpoint/2010/main" val="300048719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re 1"/>
          <p:cNvSpPr>
            <a:spLocks noGrp="1"/>
          </p:cNvSpPr>
          <p:nvPr>
            <p:ph type="title"/>
          </p:nvPr>
        </p:nvSpPr>
        <p:spPr>
          <a:xfrm>
            <a:off x="8467" y="0"/>
            <a:ext cx="12192000" cy="451333"/>
          </a:xfrm>
          <a:solidFill>
            <a:schemeClr val="bg1">
              <a:lumMod val="65000"/>
            </a:schemeClr>
          </a:solidFill>
        </p:spPr>
        <p:txBody>
          <a:bodyPr>
            <a:noAutofit/>
          </a:bodyPr>
          <a:lstStyle/>
          <a:p>
            <a:pPr algn="ctr"/>
            <a:r>
              <a:rPr lang="fr-FR" sz="2400" b="1" dirty="0" smtClean="0">
                <a:solidFill>
                  <a:srgbClr val="C00000"/>
                </a:solidFill>
                <a:latin typeface="Book Antiqua" panose="02040602050305030304" pitchFamily="18" charset="0"/>
                <a:cs typeface="Sakkal Majalla" panose="02000000000000000000" pitchFamily="2" charset="-78"/>
              </a:rPr>
              <a:t>AXE 1 : Aperçu historique sur l’évolution des droits de l’Homme et des libertés publiques  </a:t>
            </a:r>
            <a:endParaRPr lang="fr-FR" sz="2400" b="1" dirty="0">
              <a:solidFill>
                <a:srgbClr val="C00000"/>
              </a:solidFill>
              <a:latin typeface="Book Antiqua" panose="02040602050305030304" pitchFamily="18" charset="0"/>
              <a:cs typeface="Sakkal Majalla" panose="02000000000000000000" pitchFamily="2" charset="-78"/>
            </a:endParaRPr>
          </a:p>
        </p:txBody>
      </p:sp>
      <p:sp>
        <p:nvSpPr>
          <p:cNvPr id="3" name="Espace réservé du contenu 2"/>
          <p:cNvSpPr>
            <a:spLocks noGrp="1"/>
          </p:cNvSpPr>
          <p:nvPr>
            <p:ph idx="1"/>
          </p:nvPr>
        </p:nvSpPr>
        <p:spPr>
          <a:xfrm>
            <a:off x="1075267" y="4067574"/>
            <a:ext cx="10058400" cy="1359866"/>
          </a:xfrm>
        </p:spPr>
        <p:txBody>
          <a:bodyPr>
            <a:normAutofit/>
          </a:bodyPr>
          <a:lstStyle/>
          <a:p>
            <a:pPr marL="457200" indent="-457200" rtl="1">
              <a:buAutoNum type="arabicPeriod"/>
            </a:pPr>
            <a:endParaRPr lang="fr-FR" sz="3600" dirty="0" smtClean="0">
              <a:latin typeface="Book Antiqua" panose="02040602050305030304" pitchFamily="18" charset="0"/>
            </a:endParaRPr>
          </a:p>
          <a:p>
            <a:pPr marL="0" indent="0">
              <a:buNone/>
            </a:pPr>
            <a:endParaRPr lang="fr-FR" sz="3600" dirty="0"/>
          </a:p>
        </p:txBody>
      </p:sp>
      <p:cxnSp>
        <p:nvCxnSpPr>
          <p:cNvPr id="4" name="Connecteur droit 3"/>
          <p:cNvCxnSpPr/>
          <p:nvPr/>
        </p:nvCxnSpPr>
        <p:spPr>
          <a:xfrm>
            <a:off x="838362" y="1541388"/>
            <a:ext cx="10021077" cy="0"/>
          </a:xfrm>
          <a:prstGeom prst="line">
            <a:avLst/>
          </a:prstGeom>
          <a:ln w="38100"/>
        </p:spPr>
        <p:style>
          <a:lnRef idx="1">
            <a:schemeClr val="accent1"/>
          </a:lnRef>
          <a:fillRef idx="0">
            <a:schemeClr val="accent1"/>
          </a:fillRef>
          <a:effectRef idx="0">
            <a:schemeClr val="accent1"/>
          </a:effectRef>
          <a:fontRef idx="minor">
            <a:schemeClr val="tx1"/>
          </a:fontRef>
        </p:style>
      </p:cxnSp>
      <p:sp>
        <p:nvSpPr>
          <p:cNvPr id="6" name="Espace réservé du numéro de diapositive 5"/>
          <p:cNvSpPr>
            <a:spLocks noGrp="1"/>
          </p:cNvSpPr>
          <p:nvPr>
            <p:ph type="sldNum" sz="quarter" idx="12"/>
          </p:nvPr>
        </p:nvSpPr>
        <p:spPr>
          <a:xfrm>
            <a:off x="6104467" y="6492875"/>
            <a:ext cx="1145617" cy="365125"/>
          </a:xfrm>
        </p:spPr>
        <p:txBody>
          <a:bodyPr/>
          <a:lstStyle/>
          <a:p>
            <a:fld id="{D57F1E4F-1CFF-5643-939E-217C01CDF565}" type="slidenum">
              <a:rPr lang="en-US" smtClean="0">
                <a:solidFill>
                  <a:srgbClr val="000000"/>
                </a:solidFill>
              </a:rPr>
              <a:pPr/>
              <a:t>2</a:t>
            </a:fld>
            <a:endParaRPr lang="en-US" dirty="0">
              <a:solidFill>
                <a:srgbClr val="000000"/>
              </a:solidFill>
            </a:endParaRPr>
          </a:p>
        </p:txBody>
      </p:sp>
      <p:sp>
        <p:nvSpPr>
          <p:cNvPr id="8" name="Titre 1"/>
          <p:cNvSpPr txBox="1">
            <a:spLocks/>
          </p:cNvSpPr>
          <p:nvPr/>
        </p:nvSpPr>
        <p:spPr>
          <a:xfrm>
            <a:off x="160866" y="623047"/>
            <a:ext cx="11739981" cy="655651"/>
          </a:xfrm>
          <a:prstGeom prst="rect">
            <a:avLst/>
          </a:prstGeom>
        </p:spPr>
        <p:txBody>
          <a:bodyPr vert="horz" lIns="91440" tIns="45720" rIns="91440" bIns="45720" rtlCol="0" anchor="b">
            <a:noAutofit/>
          </a:bodyPr>
          <a:lstStyle>
            <a:lvl1pPr marL="0"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a:lstStyle>
          <a:p>
            <a:r>
              <a:rPr lang="fr-FR" sz="2600" b="1" dirty="0" smtClean="0">
                <a:latin typeface="Book Antiqua" panose="02040602050305030304" pitchFamily="18" charset="0"/>
                <a:cs typeface="Sakkal Majalla" panose="02000000000000000000" pitchFamily="2" charset="-78"/>
              </a:rPr>
              <a:t>Premiers documents sur les droits </a:t>
            </a:r>
            <a:endParaRPr lang="fr-FR" sz="2600" b="1" dirty="0">
              <a:latin typeface="Book Antiqua" panose="02040602050305030304" pitchFamily="18" charset="0"/>
              <a:cs typeface="Sakkal Majalla" panose="02000000000000000000" pitchFamily="2" charset="-78"/>
            </a:endParaRPr>
          </a:p>
        </p:txBody>
      </p:sp>
      <p:graphicFrame>
        <p:nvGraphicFramePr>
          <p:cNvPr id="7" name="Tableau 6"/>
          <p:cNvGraphicFramePr>
            <a:graphicFrameLocks noGrp="1"/>
          </p:cNvGraphicFramePr>
          <p:nvPr>
            <p:extLst/>
          </p:nvPr>
        </p:nvGraphicFramePr>
        <p:xfrm>
          <a:off x="341194" y="1804079"/>
          <a:ext cx="11273051" cy="2316480"/>
        </p:xfrm>
        <a:graphic>
          <a:graphicData uri="http://schemas.openxmlformats.org/drawingml/2006/table">
            <a:tbl>
              <a:tblPr firstRow="1" bandRow="1">
                <a:tableStyleId>{5C22544A-7EE6-4342-B048-85BDC9FD1C3A}</a:tableStyleId>
              </a:tblPr>
              <a:tblGrid>
                <a:gridCol w="873457">
                  <a:extLst>
                    <a:ext uri="{9D8B030D-6E8A-4147-A177-3AD203B41FA5}">
                      <a16:colId xmlns:a16="http://schemas.microsoft.com/office/drawing/2014/main" val="3288795444"/>
                    </a:ext>
                  </a:extLst>
                </a:gridCol>
                <a:gridCol w="10399594">
                  <a:extLst>
                    <a:ext uri="{9D8B030D-6E8A-4147-A177-3AD203B41FA5}">
                      <a16:colId xmlns:a16="http://schemas.microsoft.com/office/drawing/2014/main" val="367954665"/>
                    </a:ext>
                  </a:extLst>
                </a:gridCol>
              </a:tblGrid>
              <a:tr h="370840">
                <a:tc>
                  <a:txBody>
                    <a:bodyPr/>
                    <a:lstStyle/>
                    <a:p>
                      <a:r>
                        <a:rPr lang="fr-FR" sz="1600" dirty="0" smtClean="0">
                          <a:solidFill>
                            <a:schemeClr val="tx1"/>
                          </a:solidFill>
                          <a:latin typeface="Book Antiqua" panose="02040602050305030304" pitchFamily="18" charset="0"/>
                        </a:rPr>
                        <a:t>1215</a:t>
                      </a:r>
                      <a:endParaRPr lang="fr-FR" sz="1600" dirty="0">
                        <a:solidFill>
                          <a:schemeClr val="tx1"/>
                        </a:solidFill>
                        <a:latin typeface="Book Antiqua" panose="02040602050305030304" pitchFamily="18" charset="0"/>
                      </a:endParaRPr>
                    </a:p>
                  </a:txBody>
                  <a:tcPr>
                    <a:solidFill>
                      <a:schemeClr val="bg1">
                        <a:lumMod val="85000"/>
                      </a:schemeClr>
                    </a:solidFill>
                  </a:tcPr>
                </a:tc>
                <a:tc>
                  <a:txBody>
                    <a:bodyPr/>
                    <a:lstStyle/>
                    <a:p>
                      <a:r>
                        <a:rPr lang="fr-FR" sz="1600" b="0" kern="1200" dirty="0" smtClean="0">
                          <a:solidFill>
                            <a:schemeClr val="tx1"/>
                          </a:solidFill>
                          <a:effectLst/>
                          <a:latin typeface="Book Antiqua" panose="02040602050305030304" pitchFamily="18" charset="0"/>
                          <a:ea typeface="+mn-ea"/>
                          <a:cs typeface="+mn-cs"/>
                        </a:rPr>
                        <a:t>la </a:t>
                      </a:r>
                      <a:r>
                        <a:rPr lang="la-Latn" sz="1600" b="0" i="1" kern="1200" dirty="0" smtClean="0">
                          <a:solidFill>
                            <a:schemeClr val="tx1"/>
                          </a:solidFill>
                          <a:effectLst/>
                          <a:latin typeface="Book Antiqua" panose="02040602050305030304" pitchFamily="18" charset="0"/>
                          <a:ea typeface="+mn-ea"/>
                          <a:cs typeface="+mn-cs"/>
                        </a:rPr>
                        <a:t>Magna Carta</a:t>
                      </a:r>
                      <a:r>
                        <a:rPr lang="fr-FR" sz="1600" b="0" kern="1200" dirty="0" smtClean="0">
                          <a:solidFill>
                            <a:schemeClr val="tx1"/>
                          </a:solidFill>
                          <a:effectLst/>
                          <a:latin typeface="Book Antiqua" panose="02040602050305030304" pitchFamily="18" charset="0"/>
                          <a:ea typeface="+mn-ea"/>
                          <a:cs typeface="+mn-cs"/>
                        </a:rPr>
                        <a:t> (Grande Charte) établissait le principe selon lequel tout le monde, y compris la royauté, était soumise à la loi. </a:t>
                      </a:r>
                      <a:endParaRPr lang="fr-FR" sz="1600" b="0" dirty="0">
                        <a:solidFill>
                          <a:schemeClr val="tx1"/>
                        </a:solidFill>
                        <a:latin typeface="Book Antiqua" panose="02040602050305030304" pitchFamily="18" charset="0"/>
                      </a:endParaRPr>
                    </a:p>
                  </a:txBody>
                  <a:tcPr>
                    <a:solidFill>
                      <a:schemeClr val="bg1">
                        <a:lumMod val="85000"/>
                      </a:schemeClr>
                    </a:solidFill>
                  </a:tcPr>
                </a:tc>
                <a:extLst>
                  <a:ext uri="{0D108BD9-81ED-4DB2-BD59-A6C34878D82A}">
                    <a16:rowId xmlns:a16="http://schemas.microsoft.com/office/drawing/2014/main" val="635643604"/>
                  </a:ext>
                </a:extLst>
              </a:tr>
              <a:tr h="370840">
                <a:tc>
                  <a:txBody>
                    <a:bodyPr/>
                    <a:lstStyle/>
                    <a:p>
                      <a:r>
                        <a:rPr lang="fr-FR" sz="1600" b="1" dirty="0" smtClean="0">
                          <a:solidFill>
                            <a:schemeClr val="tx1"/>
                          </a:solidFill>
                          <a:latin typeface="Book Antiqua" panose="02040602050305030304" pitchFamily="18" charset="0"/>
                        </a:rPr>
                        <a:t>1689</a:t>
                      </a:r>
                      <a:endParaRPr lang="fr-FR" sz="1600" b="1" dirty="0">
                        <a:solidFill>
                          <a:schemeClr val="tx1"/>
                        </a:solidFill>
                        <a:latin typeface="Book Antiqua" panose="02040602050305030304" pitchFamily="18" charset="0"/>
                      </a:endParaRPr>
                    </a:p>
                  </a:txBody>
                  <a:tcPr>
                    <a:solidFill>
                      <a:schemeClr val="bg1">
                        <a:lumMod val="85000"/>
                      </a:schemeClr>
                    </a:solidFill>
                  </a:tcPr>
                </a:tc>
                <a:tc>
                  <a:txBody>
                    <a:bodyPr/>
                    <a:lstStyle/>
                    <a:p>
                      <a:r>
                        <a:rPr lang="fr-FR" sz="1600" kern="1200" dirty="0" smtClean="0">
                          <a:solidFill>
                            <a:schemeClr val="dk1"/>
                          </a:solidFill>
                          <a:effectLst/>
                          <a:latin typeface="Book Antiqua" panose="02040602050305030304" pitchFamily="18" charset="0"/>
                          <a:ea typeface="+mn-ea"/>
                          <a:cs typeface="+mn-cs"/>
                        </a:rPr>
                        <a:t>la première déclaration des droits d’Angleterre affirmait certains principes comme le droit à des élections libres, le droit à la liberté d’expression et le droit à la protection contre les peines « cruelles ou inusitées ». </a:t>
                      </a:r>
                      <a:endParaRPr lang="fr-FR" sz="1600" dirty="0">
                        <a:solidFill>
                          <a:schemeClr val="tx1"/>
                        </a:solidFill>
                        <a:latin typeface="Book Antiqua" panose="02040602050305030304" pitchFamily="18" charset="0"/>
                      </a:endParaRPr>
                    </a:p>
                  </a:txBody>
                  <a:tcPr>
                    <a:solidFill>
                      <a:schemeClr val="bg1">
                        <a:lumMod val="85000"/>
                      </a:schemeClr>
                    </a:solidFill>
                  </a:tcPr>
                </a:tc>
                <a:extLst>
                  <a:ext uri="{0D108BD9-81ED-4DB2-BD59-A6C34878D82A}">
                    <a16:rowId xmlns:a16="http://schemas.microsoft.com/office/drawing/2014/main" val="2206393882"/>
                  </a:ext>
                </a:extLst>
              </a:tr>
              <a:tr h="370840">
                <a:tc>
                  <a:txBody>
                    <a:bodyPr/>
                    <a:lstStyle/>
                    <a:p>
                      <a:r>
                        <a:rPr lang="fr-FR" sz="1600" b="1" dirty="0" smtClean="0">
                          <a:solidFill>
                            <a:schemeClr val="tx1"/>
                          </a:solidFill>
                          <a:latin typeface="Book Antiqua" panose="02040602050305030304" pitchFamily="18" charset="0"/>
                        </a:rPr>
                        <a:t>18</a:t>
                      </a:r>
                      <a:r>
                        <a:rPr lang="fr-FR" sz="1600" b="1" baseline="30000" dirty="0" smtClean="0">
                          <a:solidFill>
                            <a:schemeClr val="tx1"/>
                          </a:solidFill>
                          <a:latin typeface="Book Antiqua" panose="02040602050305030304" pitchFamily="18" charset="0"/>
                        </a:rPr>
                        <a:t>ème</a:t>
                      </a:r>
                      <a:r>
                        <a:rPr lang="fr-FR" sz="1600" b="1" baseline="0" dirty="0" smtClean="0">
                          <a:solidFill>
                            <a:schemeClr val="tx1"/>
                          </a:solidFill>
                          <a:latin typeface="Book Antiqua" panose="02040602050305030304" pitchFamily="18" charset="0"/>
                        </a:rPr>
                        <a:t> siècle </a:t>
                      </a:r>
                      <a:endParaRPr lang="fr-FR" sz="1600" b="1" dirty="0">
                        <a:solidFill>
                          <a:schemeClr val="tx1"/>
                        </a:solidFill>
                        <a:latin typeface="Book Antiqua" panose="02040602050305030304" pitchFamily="18" charset="0"/>
                      </a:endParaRPr>
                    </a:p>
                  </a:txBody>
                  <a:tcPr>
                    <a:solidFill>
                      <a:schemeClr val="bg1">
                        <a:lumMod val="85000"/>
                      </a:schemeClr>
                    </a:solidFill>
                  </a:tcPr>
                </a:tc>
                <a:tc>
                  <a:txBody>
                    <a:bodyPr/>
                    <a:lstStyle/>
                    <a:p>
                      <a:r>
                        <a:rPr lang="fr-FR" sz="1600" kern="1200" dirty="0" smtClean="0">
                          <a:solidFill>
                            <a:schemeClr val="dk1"/>
                          </a:solidFill>
                          <a:effectLst/>
                          <a:latin typeface="Book Antiqua" panose="02040602050305030304" pitchFamily="18" charset="0"/>
                          <a:ea typeface="+mn-ea"/>
                          <a:cs typeface="+mn-cs"/>
                        </a:rPr>
                        <a:t>la Déclaration des droits de l’Homme et du citoyen était adoptée en France</a:t>
                      </a:r>
                      <a:endParaRPr lang="fr-FR" sz="1600" dirty="0">
                        <a:solidFill>
                          <a:schemeClr val="tx1"/>
                        </a:solidFill>
                        <a:latin typeface="Book Antiqua" panose="02040602050305030304" pitchFamily="18" charset="0"/>
                      </a:endParaRPr>
                    </a:p>
                  </a:txBody>
                  <a:tcPr>
                    <a:solidFill>
                      <a:schemeClr val="bg1">
                        <a:lumMod val="85000"/>
                      </a:schemeClr>
                    </a:solidFill>
                  </a:tcPr>
                </a:tc>
                <a:extLst>
                  <a:ext uri="{0D108BD9-81ED-4DB2-BD59-A6C34878D82A}">
                    <a16:rowId xmlns:a16="http://schemas.microsoft.com/office/drawing/2014/main" val="67652954"/>
                  </a:ext>
                </a:extLst>
              </a:tr>
              <a:tr h="370840">
                <a:tc>
                  <a:txBody>
                    <a:bodyPr/>
                    <a:lstStyle/>
                    <a:p>
                      <a:r>
                        <a:rPr lang="fr-FR" sz="1600" b="1" kern="1200" dirty="0" smtClean="0">
                          <a:solidFill>
                            <a:schemeClr val="dk1"/>
                          </a:solidFill>
                          <a:effectLst/>
                          <a:latin typeface="Book Antiqua" panose="02040602050305030304" pitchFamily="18" charset="0"/>
                          <a:ea typeface="+mn-ea"/>
                          <a:cs typeface="+mn-cs"/>
                        </a:rPr>
                        <a:t>1791</a:t>
                      </a:r>
                      <a:endParaRPr lang="fr-FR" sz="1600" b="1" dirty="0">
                        <a:solidFill>
                          <a:schemeClr val="tx1"/>
                        </a:solidFill>
                        <a:latin typeface="Book Antiqua" panose="02040602050305030304" pitchFamily="18" charset="0"/>
                      </a:endParaRPr>
                    </a:p>
                  </a:txBody>
                  <a:tcPr>
                    <a:solidFill>
                      <a:schemeClr val="bg1">
                        <a:lumMod val="85000"/>
                      </a:schemeClr>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r-FR" sz="1600" kern="1200" dirty="0" smtClean="0">
                          <a:solidFill>
                            <a:schemeClr val="dk1"/>
                          </a:solidFill>
                          <a:effectLst/>
                          <a:latin typeface="Book Antiqua" panose="02040602050305030304" pitchFamily="18" charset="0"/>
                          <a:ea typeface="+mn-ea"/>
                          <a:cs typeface="+mn-cs"/>
                        </a:rPr>
                        <a:t>La Constitution américaine contenait aussi une déclaration des droits de la personne encore en vigueur aujourd’hui.</a:t>
                      </a:r>
                      <a:endParaRPr lang="fr-FR" sz="1600" dirty="0">
                        <a:solidFill>
                          <a:schemeClr val="tx1"/>
                        </a:solidFill>
                        <a:latin typeface="Book Antiqua" panose="02040602050305030304" pitchFamily="18" charset="0"/>
                      </a:endParaRPr>
                    </a:p>
                  </a:txBody>
                  <a:tcPr>
                    <a:solidFill>
                      <a:schemeClr val="bg1">
                        <a:lumMod val="85000"/>
                      </a:schemeClr>
                    </a:solidFill>
                  </a:tcPr>
                </a:tc>
                <a:extLst>
                  <a:ext uri="{0D108BD9-81ED-4DB2-BD59-A6C34878D82A}">
                    <a16:rowId xmlns:a16="http://schemas.microsoft.com/office/drawing/2014/main" val="3671310462"/>
                  </a:ext>
                </a:extLst>
              </a:tr>
            </a:tbl>
          </a:graphicData>
        </a:graphic>
      </p:graphicFrame>
      <p:graphicFrame>
        <p:nvGraphicFramePr>
          <p:cNvPr id="9" name="Tableau 8"/>
          <p:cNvGraphicFramePr>
            <a:graphicFrameLocks noGrp="1"/>
          </p:cNvGraphicFramePr>
          <p:nvPr>
            <p:extLst/>
          </p:nvPr>
        </p:nvGraphicFramePr>
        <p:xfrm>
          <a:off x="1554328" y="4372963"/>
          <a:ext cx="8128000" cy="1463040"/>
        </p:xfrm>
        <a:graphic>
          <a:graphicData uri="http://schemas.openxmlformats.org/drawingml/2006/table">
            <a:tbl>
              <a:tblPr firstRow="1" bandRow="1">
                <a:tableStyleId>{5C22544A-7EE6-4342-B048-85BDC9FD1C3A}</a:tableStyleId>
              </a:tblPr>
              <a:tblGrid>
                <a:gridCol w="8128000">
                  <a:extLst>
                    <a:ext uri="{9D8B030D-6E8A-4147-A177-3AD203B41FA5}">
                      <a16:colId xmlns:a16="http://schemas.microsoft.com/office/drawing/2014/main" val="1723071627"/>
                    </a:ext>
                  </a:extLst>
                </a:gridCol>
              </a:tblGrid>
              <a:tr h="1181676">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fr-FR" sz="1800" b="1" kern="1200" dirty="0" smtClean="0">
                          <a:solidFill>
                            <a:srgbClr val="0070C0"/>
                          </a:solidFill>
                          <a:effectLst/>
                          <a:latin typeface="Book Antiqua" panose="02040602050305030304" pitchFamily="18" charset="0"/>
                          <a:ea typeface="+mn-ea"/>
                          <a:cs typeface="+mn-cs"/>
                        </a:rPr>
                        <a:t>Ces premiers documents offraient déjà d’importantes garanties à l’égard des droits et libertés de certains groupes de la société. Par contre, en étaient absents les droits des femmes, des peuples autochtones et de nombreux autres groupes sociaux, religieux et politiques.</a:t>
                      </a:r>
                    </a:p>
                    <a:p>
                      <a:endParaRPr lang="fr-FR" dirty="0">
                        <a:solidFill>
                          <a:srgbClr val="0070C0"/>
                        </a:solidFill>
                      </a:endParaRPr>
                    </a:p>
                  </a:txBody>
                  <a:tcPr>
                    <a:solidFill>
                      <a:schemeClr val="bg1">
                        <a:lumMod val="85000"/>
                      </a:schemeClr>
                    </a:solidFill>
                  </a:tcPr>
                </a:tc>
                <a:extLst>
                  <a:ext uri="{0D108BD9-81ED-4DB2-BD59-A6C34878D82A}">
                    <a16:rowId xmlns:a16="http://schemas.microsoft.com/office/drawing/2014/main" val="422794643"/>
                  </a:ext>
                </a:extLst>
              </a:tr>
            </a:tbl>
          </a:graphicData>
        </a:graphic>
      </p:graphicFrame>
    </p:spTree>
    <p:extLst>
      <p:ext uri="{BB962C8B-B14F-4D97-AF65-F5344CB8AC3E}">
        <p14:creationId xmlns:p14="http://schemas.microsoft.com/office/powerpoint/2010/main" val="300122818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re 1"/>
          <p:cNvSpPr>
            <a:spLocks noGrp="1"/>
          </p:cNvSpPr>
          <p:nvPr>
            <p:ph type="title"/>
          </p:nvPr>
        </p:nvSpPr>
        <p:spPr>
          <a:xfrm>
            <a:off x="8467" y="0"/>
            <a:ext cx="12192000" cy="451333"/>
          </a:xfrm>
          <a:solidFill>
            <a:schemeClr val="bg1">
              <a:lumMod val="65000"/>
            </a:schemeClr>
          </a:solidFill>
        </p:spPr>
        <p:txBody>
          <a:bodyPr>
            <a:noAutofit/>
          </a:bodyPr>
          <a:lstStyle/>
          <a:p>
            <a:pPr algn="ctr"/>
            <a:r>
              <a:rPr lang="fr-FR" sz="2400" b="1" dirty="0" smtClean="0">
                <a:solidFill>
                  <a:srgbClr val="C00000"/>
                </a:solidFill>
                <a:latin typeface="Book Antiqua" panose="02040602050305030304" pitchFamily="18" charset="0"/>
                <a:cs typeface="Sakkal Majalla" panose="02000000000000000000" pitchFamily="2" charset="-78"/>
              </a:rPr>
              <a:t>AXE 1 : Aperçu historique sur l’évolution des droits de l’Homme et des libertés publiques  </a:t>
            </a:r>
            <a:endParaRPr lang="fr-FR" sz="2400" b="1" dirty="0">
              <a:solidFill>
                <a:srgbClr val="C00000"/>
              </a:solidFill>
              <a:latin typeface="Book Antiqua" panose="02040602050305030304" pitchFamily="18" charset="0"/>
              <a:cs typeface="Sakkal Majalla" panose="02000000000000000000" pitchFamily="2" charset="-78"/>
            </a:endParaRPr>
          </a:p>
        </p:txBody>
      </p:sp>
      <p:sp>
        <p:nvSpPr>
          <p:cNvPr id="3" name="Espace réservé du contenu 2"/>
          <p:cNvSpPr>
            <a:spLocks noGrp="1"/>
          </p:cNvSpPr>
          <p:nvPr>
            <p:ph idx="1"/>
          </p:nvPr>
        </p:nvSpPr>
        <p:spPr>
          <a:xfrm>
            <a:off x="1075267" y="4067574"/>
            <a:ext cx="10058400" cy="1359866"/>
          </a:xfrm>
        </p:spPr>
        <p:txBody>
          <a:bodyPr>
            <a:normAutofit/>
          </a:bodyPr>
          <a:lstStyle/>
          <a:p>
            <a:pPr marL="457200" indent="-457200" rtl="1">
              <a:buAutoNum type="arabicPeriod"/>
            </a:pPr>
            <a:endParaRPr lang="fr-FR" sz="3600" dirty="0" smtClean="0">
              <a:latin typeface="Book Antiqua" panose="02040602050305030304" pitchFamily="18" charset="0"/>
            </a:endParaRPr>
          </a:p>
          <a:p>
            <a:pPr marL="0" indent="0">
              <a:buNone/>
            </a:pPr>
            <a:endParaRPr lang="fr-FR" sz="3600" dirty="0"/>
          </a:p>
        </p:txBody>
      </p:sp>
      <p:cxnSp>
        <p:nvCxnSpPr>
          <p:cNvPr id="4" name="Connecteur droit 3"/>
          <p:cNvCxnSpPr/>
          <p:nvPr/>
        </p:nvCxnSpPr>
        <p:spPr>
          <a:xfrm>
            <a:off x="838362" y="1541388"/>
            <a:ext cx="10021077" cy="0"/>
          </a:xfrm>
          <a:prstGeom prst="line">
            <a:avLst/>
          </a:prstGeom>
          <a:ln w="38100"/>
        </p:spPr>
        <p:style>
          <a:lnRef idx="1">
            <a:schemeClr val="accent1"/>
          </a:lnRef>
          <a:fillRef idx="0">
            <a:schemeClr val="accent1"/>
          </a:fillRef>
          <a:effectRef idx="0">
            <a:schemeClr val="accent1"/>
          </a:effectRef>
          <a:fontRef idx="minor">
            <a:schemeClr val="tx1"/>
          </a:fontRef>
        </p:style>
      </p:cxnSp>
      <p:sp>
        <p:nvSpPr>
          <p:cNvPr id="6" name="Espace réservé du numéro de diapositive 5"/>
          <p:cNvSpPr>
            <a:spLocks noGrp="1"/>
          </p:cNvSpPr>
          <p:nvPr>
            <p:ph type="sldNum" sz="quarter" idx="12"/>
          </p:nvPr>
        </p:nvSpPr>
        <p:spPr>
          <a:xfrm>
            <a:off x="6104467" y="6492875"/>
            <a:ext cx="1145617" cy="365125"/>
          </a:xfrm>
        </p:spPr>
        <p:txBody>
          <a:bodyPr/>
          <a:lstStyle/>
          <a:p>
            <a:fld id="{D57F1E4F-1CFF-5643-939E-217C01CDF565}" type="slidenum">
              <a:rPr lang="en-US" smtClean="0">
                <a:solidFill>
                  <a:srgbClr val="000000"/>
                </a:solidFill>
              </a:rPr>
              <a:pPr/>
              <a:t>3</a:t>
            </a:fld>
            <a:endParaRPr lang="en-US" dirty="0">
              <a:solidFill>
                <a:srgbClr val="000000"/>
              </a:solidFill>
            </a:endParaRPr>
          </a:p>
        </p:txBody>
      </p:sp>
      <p:sp>
        <p:nvSpPr>
          <p:cNvPr id="8" name="Titre 1"/>
          <p:cNvSpPr txBox="1">
            <a:spLocks/>
          </p:cNvSpPr>
          <p:nvPr/>
        </p:nvSpPr>
        <p:spPr>
          <a:xfrm>
            <a:off x="160866" y="623047"/>
            <a:ext cx="11739981" cy="655651"/>
          </a:xfrm>
          <a:prstGeom prst="rect">
            <a:avLst/>
          </a:prstGeom>
        </p:spPr>
        <p:txBody>
          <a:bodyPr vert="horz" lIns="91440" tIns="45720" rIns="91440" bIns="45720" rtlCol="0" anchor="b">
            <a:noAutofit/>
          </a:bodyPr>
          <a:lstStyle>
            <a:lvl1pPr marL="0"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a:lstStyle>
          <a:p>
            <a:r>
              <a:rPr lang="fr-FR" sz="2600" b="1" dirty="0" smtClean="0">
                <a:latin typeface="Book Antiqua" panose="02040602050305030304" pitchFamily="18" charset="0"/>
                <a:cs typeface="Sakkal Majalla" panose="02000000000000000000" pitchFamily="2" charset="-78"/>
              </a:rPr>
              <a:t>Grandes Etapes de l’évolution des droits de la personne </a:t>
            </a:r>
            <a:endParaRPr lang="fr-FR" sz="2600" b="1" dirty="0">
              <a:latin typeface="Book Antiqua" panose="02040602050305030304" pitchFamily="18" charset="0"/>
              <a:cs typeface="Sakkal Majalla" panose="02000000000000000000" pitchFamily="2" charset="-78"/>
            </a:endParaRPr>
          </a:p>
        </p:txBody>
      </p:sp>
      <p:graphicFrame>
        <p:nvGraphicFramePr>
          <p:cNvPr id="7" name="Tableau 6"/>
          <p:cNvGraphicFramePr>
            <a:graphicFrameLocks noGrp="1"/>
          </p:cNvGraphicFramePr>
          <p:nvPr>
            <p:extLst/>
          </p:nvPr>
        </p:nvGraphicFramePr>
        <p:xfrm>
          <a:off x="341194" y="1804079"/>
          <a:ext cx="11273051" cy="3291840"/>
        </p:xfrm>
        <a:graphic>
          <a:graphicData uri="http://schemas.openxmlformats.org/drawingml/2006/table">
            <a:tbl>
              <a:tblPr firstRow="1" bandRow="1">
                <a:tableStyleId>{5C22544A-7EE6-4342-B048-85BDC9FD1C3A}</a:tableStyleId>
              </a:tblPr>
              <a:tblGrid>
                <a:gridCol w="1009934">
                  <a:extLst>
                    <a:ext uri="{9D8B030D-6E8A-4147-A177-3AD203B41FA5}">
                      <a16:colId xmlns:a16="http://schemas.microsoft.com/office/drawing/2014/main" val="3288795444"/>
                    </a:ext>
                  </a:extLst>
                </a:gridCol>
                <a:gridCol w="10263117">
                  <a:extLst>
                    <a:ext uri="{9D8B030D-6E8A-4147-A177-3AD203B41FA5}">
                      <a16:colId xmlns:a16="http://schemas.microsoft.com/office/drawing/2014/main" val="367954665"/>
                    </a:ext>
                  </a:extLst>
                </a:gridCol>
              </a:tblGrid>
              <a:tr h="370840">
                <a:tc>
                  <a:txBody>
                    <a:bodyPr/>
                    <a:lstStyle/>
                    <a:p>
                      <a:r>
                        <a:rPr lang="fr-FR" sz="1600" dirty="0" smtClean="0">
                          <a:solidFill>
                            <a:schemeClr val="tx1"/>
                          </a:solidFill>
                          <a:latin typeface="Book Antiqua" panose="02040602050305030304" pitchFamily="18" charset="0"/>
                        </a:rPr>
                        <a:t>Années 1800</a:t>
                      </a:r>
                      <a:endParaRPr lang="fr-FR" sz="1600" dirty="0">
                        <a:solidFill>
                          <a:schemeClr val="tx1"/>
                        </a:solidFill>
                        <a:latin typeface="Book Antiqua" panose="02040602050305030304" pitchFamily="18" charset="0"/>
                      </a:endParaRPr>
                    </a:p>
                  </a:txBody>
                  <a:tcPr>
                    <a:solidFill>
                      <a:schemeClr val="bg1">
                        <a:lumMod val="85000"/>
                      </a:schemeClr>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r-FR" sz="1800" b="0" kern="1200" dirty="0" smtClean="0">
                          <a:solidFill>
                            <a:schemeClr val="tx1"/>
                          </a:solidFill>
                          <a:effectLst/>
                          <a:latin typeface="Book Antiqua" panose="02040602050305030304" pitchFamily="18" charset="0"/>
                          <a:ea typeface="+mn-ea"/>
                          <a:cs typeface="+mn-cs"/>
                        </a:rPr>
                        <a:t>-</a:t>
                      </a:r>
                      <a:r>
                        <a:rPr lang="fr-FR" sz="1600" b="0" kern="1200" dirty="0" smtClean="0">
                          <a:solidFill>
                            <a:schemeClr val="tx1"/>
                          </a:solidFill>
                          <a:effectLst/>
                          <a:latin typeface="Book Antiqua" panose="02040602050305030304" pitchFamily="18" charset="0"/>
                          <a:ea typeface="+mn-ea"/>
                          <a:cs typeface="+mn-cs"/>
                        </a:rPr>
                        <a:t> pendant ce siècle que des efforts mondiaux ont été déployés, avec succès, pour abolir l’esclavage et libérer les esclaves,</a:t>
                      </a:r>
                    </a:p>
                    <a:p>
                      <a:pPr marL="285750" marR="0" indent="-285750" algn="l" defTabSz="914400" rtl="0" eaLnBrk="1" fontAlgn="auto" latinLnBrk="0" hangingPunct="1">
                        <a:lnSpc>
                          <a:spcPct val="100000"/>
                        </a:lnSpc>
                        <a:spcBef>
                          <a:spcPts val="0"/>
                        </a:spcBef>
                        <a:spcAft>
                          <a:spcPts val="0"/>
                        </a:spcAft>
                        <a:buClrTx/>
                        <a:buSzTx/>
                        <a:buFontTx/>
                        <a:buChar char="-"/>
                        <a:tabLst/>
                        <a:defRPr/>
                      </a:pPr>
                      <a:r>
                        <a:rPr lang="fr-FR" sz="1600" b="0" kern="1200" dirty="0" smtClean="0">
                          <a:solidFill>
                            <a:schemeClr val="tx1"/>
                          </a:solidFill>
                          <a:effectLst/>
                          <a:latin typeface="Book Antiqua" panose="02040602050305030304" pitchFamily="18" charset="0"/>
                          <a:ea typeface="+mn-ea"/>
                          <a:cs typeface="+mn-cs"/>
                        </a:rPr>
                        <a:t>est apparu le mouvement de revendication du droit de vote pour les femmes. Devenu mondial, ce mouvement visait à faire reconnaitre le droit des femmes de voter et d’occuper des charges électives,</a:t>
                      </a:r>
                      <a:endParaRPr lang="fr-FR" sz="1600" b="0" dirty="0">
                        <a:solidFill>
                          <a:schemeClr val="tx1"/>
                        </a:solidFill>
                        <a:latin typeface="Book Antiqua" panose="02040602050305030304" pitchFamily="18" charset="0"/>
                      </a:endParaRPr>
                    </a:p>
                  </a:txBody>
                  <a:tcPr>
                    <a:solidFill>
                      <a:schemeClr val="bg1">
                        <a:lumMod val="85000"/>
                      </a:schemeClr>
                    </a:solidFill>
                  </a:tcPr>
                </a:tc>
                <a:extLst>
                  <a:ext uri="{0D108BD9-81ED-4DB2-BD59-A6C34878D82A}">
                    <a16:rowId xmlns:a16="http://schemas.microsoft.com/office/drawing/2014/main" val="635643604"/>
                  </a:ext>
                </a:extLst>
              </a:tr>
              <a:tr h="370840">
                <a:tc>
                  <a:txBody>
                    <a:bodyPr/>
                    <a:lstStyle/>
                    <a:p>
                      <a:pPr marL="0" algn="l" defTabSz="914400" rtl="0" eaLnBrk="1" latinLnBrk="0" hangingPunct="1"/>
                      <a:r>
                        <a:rPr lang="fr-FR" sz="1600" b="1" kern="1200" dirty="0" smtClean="0">
                          <a:solidFill>
                            <a:schemeClr val="tx1"/>
                          </a:solidFill>
                          <a:latin typeface="Book Antiqua" panose="02040602050305030304" pitchFamily="18" charset="0"/>
                          <a:ea typeface="+mn-ea"/>
                          <a:cs typeface="+mn-cs"/>
                        </a:rPr>
                        <a:t>XXe </a:t>
                      </a:r>
                    </a:p>
                    <a:p>
                      <a:pPr marL="0" algn="l" defTabSz="914400" rtl="0" eaLnBrk="1" latinLnBrk="0" hangingPunct="1"/>
                      <a:r>
                        <a:rPr lang="fr-FR" sz="1600" b="1" kern="1200" dirty="0" smtClean="0">
                          <a:solidFill>
                            <a:schemeClr val="tx1"/>
                          </a:solidFill>
                          <a:latin typeface="Book Antiqua" panose="02040602050305030304" pitchFamily="18" charset="0"/>
                          <a:ea typeface="+mn-ea"/>
                          <a:cs typeface="+mn-cs"/>
                        </a:rPr>
                        <a:t>siècle </a:t>
                      </a:r>
                      <a:endParaRPr lang="fr-FR" sz="1600" b="1" kern="1200" dirty="0">
                        <a:solidFill>
                          <a:schemeClr val="tx1"/>
                        </a:solidFill>
                        <a:latin typeface="Book Antiqua" panose="02040602050305030304" pitchFamily="18" charset="0"/>
                        <a:ea typeface="+mn-ea"/>
                        <a:cs typeface="+mn-cs"/>
                      </a:endParaRPr>
                    </a:p>
                  </a:txBody>
                  <a:tcPr>
                    <a:solidFill>
                      <a:schemeClr val="bg1">
                        <a:lumMod val="85000"/>
                      </a:schemeClr>
                    </a:solidFill>
                  </a:tcPr>
                </a:tc>
                <a:tc>
                  <a:txBody>
                    <a:bodyPr/>
                    <a:lstStyle/>
                    <a:p>
                      <a:r>
                        <a:rPr lang="fr-FR" sz="1600" dirty="0" smtClean="0">
                          <a:solidFill>
                            <a:schemeClr val="tx1"/>
                          </a:solidFill>
                          <a:latin typeface="Book Antiqua" panose="02040602050305030304" pitchFamily="18" charset="0"/>
                        </a:rPr>
                        <a:t>- </a:t>
                      </a:r>
                      <a:r>
                        <a:rPr lang="fr-FR" sz="1600" kern="1200" dirty="0" smtClean="0">
                          <a:solidFill>
                            <a:schemeClr val="dk1"/>
                          </a:solidFill>
                          <a:effectLst/>
                          <a:latin typeface="Book Antiqua" panose="02040602050305030304" pitchFamily="18" charset="0"/>
                          <a:ea typeface="+mn-ea"/>
                          <a:cs typeface="+mn-cs"/>
                        </a:rPr>
                        <a:t>se sont précisés les droits des travailleurs, puis des travailleuses Des grèves massives ont eu lieu dans beaucoup de pays pour protester contre les conditions de travail pendant et après la Première Guerre mondiale (1914-1918),</a:t>
                      </a:r>
                    </a:p>
                    <a:p>
                      <a:pPr marL="285750" indent="-285750">
                        <a:buFontTx/>
                        <a:buChar char="-"/>
                      </a:pPr>
                      <a:r>
                        <a:rPr lang="fr-FR" sz="1800" kern="1200" dirty="0" smtClean="0">
                          <a:solidFill>
                            <a:schemeClr val="dk1"/>
                          </a:solidFill>
                          <a:effectLst/>
                          <a:latin typeface="Book Antiqua" panose="02040602050305030304" pitchFamily="18" charset="0"/>
                          <a:ea typeface="+mn-ea"/>
                          <a:cs typeface="+mn-cs"/>
                        </a:rPr>
                        <a:t>À l’échelle internationale, les gouvernements multipliaient les efforts pour améliorer les conditions sociales. - La Société des Nations a été créée dans la foulée de la Première Guerre mondiale pour travailler au renforcement de la paix et de la coopération. </a:t>
                      </a:r>
                    </a:p>
                    <a:p>
                      <a:pPr marL="285750" indent="-285750">
                        <a:buFontTx/>
                        <a:buChar char="-"/>
                      </a:pPr>
                      <a:r>
                        <a:rPr lang="fr-FR" sz="1800" kern="1200" dirty="0" smtClean="0">
                          <a:solidFill>
                            <a:schemeClr val="dk1"/>
                          </a:solidFill>
                          <a:effectLst/>
                          <a:latin typeface="Book Antiqua" panose="02040602050305030304" pitchFamily="18" charset="0"/>
                          <a:ea typeface="+mn-ea"/>
                          <a:cs typeface="+mn-cs"/>
                        </a:rPr>
                        <a:t>Malheureusement, elle n’a pu empêcher la multiplication des actes d’agression qui a mené à la Seconde Guerre mondiale en 1939.</a:t>
                      </a:r>
                      <a:endParaRPr lang="fr-FR" sz="1600" dirty="0">
                        <a:solidFill>
                          <a:schemeClr val="tx1"/>
                        </a:solidFill>
                        <a:latin typeface="Book Antiqua" panose="02040602050305030304" pitchFamily="18" charset="0"/>
                      </a:endParaRPr>
                    </a:p>
                  </a:txBody>
                  <a:tcPr>
                    <a:solidFill>
                      <a:schemeClr val="bg1">
                        <a:lumMod val="85000"/>
                      </a:schemeClr>
                    </a:solidFill>
                  </a:tcPr>
                </a:tc>
                <a:extLst>
                  <a:ext uri="{0D108BD9-81ED-4DB2-BD59-A6C34878D82A}">
                    <a16:rowId xmlns:a16="http://schemas.microsoft.com/office/drawing/2014/main" val="2206393882"/>
                  </a:ext>
                </a:extLst>
              </a:tr>
            </a:tbl>
          </a:graphicData>
        </a:graphic>
      </p:graphicFrame>
      <p:graphicFrame>
        <p:nvGraphicFramePr>
          <p:cNvPr id="9" name="Tableau 8"/>
          <p:cNvGraphicFramePr>
            <a:graphicFrameLocks noGrp="1"/>
          </p:cNvGraphicFramePr>
          <p:nvPr>
            <p:extLst/>
          </p:nvPr>
        </p:nvGraphicFramePr>
        <p:xfrm>
          <a:off x="1913719" y="5114769"/>
          <a:ext cx="8128000" cy="914400"/>
        </p:xfrm>
        <a:graphic>
          <a:graphicData uri="http://schemas.openxmlformats.org/drawingml/2006/table">
            <a:tbl>
              <a:tblPr firstRow="1" bandRow="1">
                <a:tableStyleId>{5C22544A-7EE6-4342-B048-85BDC9FD1C3A}</a:tableStyleId>
              </a:tblPr>
              <a:tblGrid>
                <a:gridCol w="8128000">
                  <a:extLst>
                    <a:ext uri="{9D8B030D-6E8A-4147-A177-3AD203B41FA5}">
                      <a16:colId xmlns:a16="http://schemas.microsoft.com/office/drawing/2014/main" val="1723071627"/>
                    </a:ext>
                  </a:extLst>
                </a:gridCol>
              </a:tblGrid>
              <a:tr h="622118">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fr-FR" sz="1800" kern="1200" dirty="0" smtClean="0">
                          <a:solidFill>
                            <a:srgbClr val="0070C0"/>
                          </a:solidFill>
                          <a:effectLst/>
                          <a:latin typeface="Book Antiqua" panose="02040602050305030304" pitchFamily="18" charset="0"/>
                          <a:ea typeface="+mn-ea"/>
                          <a:cs typeface="+mn-cs"/>
                        </a:rPr>
                        <a:t>Ces évènements marquants du XX</a:t>
                      </a:r>
                      <a:r>
                        <a:rPr lang="fr-FR" sz="1800" kern="1200" baseline="30000" dirty="0" smtClean="0">
                          <a:solidFill>
                            <a:srgbClr val="0070C0"/>
                          </a:solidFill>
                          <a:effectLst/>
                          <a:latin typeface="Book Antiqua" panose="02040602050305030304" pitchFamily="18" charset="0"/>
                          <a:ea typeface="+mn-ea"/>
                          <a:cs typeface="+mn-cs"/>
                        </a:rPr>
                        <a:t>e</a:t>
                      </a:r>
                      <a:r>
                        <a:rPr lang="fr-FR" sz="1800" kern="1200" dirty="0" smtClean="0">
                          <a:solidFill>
                            <a:srgbClr val="0070C0"/>
                          </a:solidFill>
                          <a:effectLst/>
                          <a:latin typeface="Book Antiqua" panose="02040602050305030304" pitchFamily="18" charset="0"/>
                          <a:ea typeface="+mn-ea"/>
                          <a:cs typeface="+mn-cs"/>
                        </a:rPr>
                        <a:t> siècle ont ouvert la voie à une nouvelle étape dans l’évolution des droits de la personne.</a:t>
                      </a:r>
                    </a:p>
                    <a:p>
                      <a:endParaRPr lang="fr-FR" dirty="0">
                        <a:solidFill>
                          <a:srgbClr val="0070C0"/>
                        </a:solidFill>
                      </a:endParaRPr>
                    </a:p>
                  </a:txBody>
                  <a:tcPr>
                    <a:solidFill>
                      <a:schemeClr val="bg1">
                        <a:lumMod val="85000"/>
                      </a:schemeClr>
                    </a:solidFill>
                  </a:tcPr>
                </a:tc>
                <a:extLst>
                  <a:ext uri="{0D108BD9-81ED-4DB2-BD59-A6C34878D82A}">
                    <a16:rowId xmlns:a16="http://schemas.microsoft.com/office/drawing/2014/main" val="422794643"/>
                  </a:ext>
                </a:extLst>
              </a:tr>
            </a:tbl>
          </a:graphicData>
        </a:graphic>
      </p:graphicFrame>
    </p:spTree>
    <p:extLst>
      <p:ext uri="{BB962C8B-B14F-4D97-AF65-F5344CB8AC3E}">
        <p14:creationId xmlns:p14="http://schemas.microsoft.com/office/powerpoint/2010/main" val="399635976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re 1"/>
          <p:cNvSpPr>
            <a:spLocks noGrp="1"/>
          </p:cNvSpPr>
          <p:nvPr>
            <p:ph type="title"/>
          </p:nvPr>
        </p:nvSpPr>
        <p:spPr>
          <a:xfrm>
            <a:off x="8467" y="0"/>
            <a:ext cx="12192000" cy="451333"/>
          </a:xfrm>
          <a:solidFill>
            <a:schemeClr val="bg1">
              <a:lumMod val="65000"/>
            </a:schemeClr>
          </a:solidFill>
        </p:spPr>
        <p:txBody>
          <a:bodyPr>
            <a:noAutofit/>
          </a:bodyPr>
          <a:lstStyle/>
          <a:p>
            <a:pPr algn="ctr"/>
            <a:r>
              <a:rPr lang="fr-FR" sz="2400" b="1" dirty="0" smtClean="0">
                <a:solidFill>
                  <a:srgbClr val="C00000"/>
                </a:solidFill>
                <a:latin typeface="Book Antiqua" panose="02040602050305030304" pitchFamily="18" charset="0"/>
                <a:cs typeface="Sakkal Majalla" panose="02000000000000000000" pitchFamily="2" charset="-78"/>
              </a:rPr>
              <a:t>AXE 1 : Aperçu historique sur l’évolution des droits de l’Homme et des libertés publiques  </a:t>
            </a:r>
            <a:endParaRPr lang="fr-FR" sz="2400" b="1" dirty="0">
              <a:solidFill>
                <a:srgbClr val="C00000"/>
              </a:solidFill>
              <a:latin typeface="Book Antiqua" panose="02040602050305030304" pitchFamily="18" charset="0"/>
              <a:cs typeface="Sakkal Majalla" panose="02000000000000000000" pitchFamily="2" charset="-78"/>
            </a:endParaRPr>
          </a:p>
        </p:txBody>
      </p:sp>
      <p:cxnSp>
        <p:nvCxnSpPr>
          <p:cNvPr id="4" name="Connecteur droit 3"/>
          <p:cNvCxnSpPr/>
          <p:nvPr/>
        </p:nvCxnSpPr>
        <p:spPr>
          <a:xfrm>
            <a:off x="967177" y="969420"/>
            <a:ext cx="10021077" cy="0"/>
          </a:xfrm>
          <a:prstGeom prst="line">
            <a:avLst/>
          </a:prstGeom>
          <a:ln w="38100"/>
        </p:spPr>
        <p:style>
          <a:lnRef idx="1">
            <a:schemeClr val="accent1"/>
          </a:lnRef>
          <a:fillRef idx="0">
            <a:schemeClr val="accent1"/>
          </a:fillRef>
          <a:effectRef idx="0">
            <a:schemeClr val="accent1"/>
          </a:effectRef>
          <a:fontRef idx="minor">
            <a:schemeClr val="tx1"/>
          </a:fontRef>
        </p:style>
      </p:cxnSp>
      <p:sp>
        <p:nvSpPr>
          <p:cNvPr id="6" name="Espace réservé du numéro de diapositive 5"/>
          <p:cNvSpPr>
            <a:spLocks noGrp="1"/>
          </p:cNvSpPr>
          <p:nvPr>
            <p:ph type="sldNum" sz="quarter" idx="12"/>
          </p:nvPr>
        </p:nvSpPr>
        <p:spPr>
          <a:xfrm>
            <a:off x="6104467" y="6492875"/>
            <a:ext cx="1145617" cy="365125"/>
          </a:xfrm>
        </p:spPr>
        <p:txBody>
          <a:bodyPr/>
          <a:lstStyle/>
          <a:p>
            <a:fld id="{D57F1E4F-1CFF-5643-939E-217C01CDF565}" type="slidenum">
              <a:rPr lang="en-US" smtClean="0">
                <a:solidFill>
                  <a:srgbClr val="000000"/>
                </a:solidFill>
              </a:rPr>
              <a:pPr/>
              <a:t>4</a:t>
            </a:fld>
            <a:endParaRPr lang="en-US" dirty="0">
              <a:solidFill>
                <a:srgbClr val="000000"/>
              </a:solidFill>
            </a:endParaRPr>
          </a:p>
        </p:txBody>
      </p:sp>
      <p:sp>
        <p:nvSpPr>
          <p:cNvPr id="8" name="Titre 1"/>
          <p:cNvSpPr txBox="1">
            <a:spLocks/>
          </p:cNvSpPr>
          <p:nvPr/>
        </p:nvSpPr>
        <p:spPr>
          <a:xfrm>
            <a:off x="160864" y="514785"/>
            <a:ext cx="11739981" cy="454635"/>
          </a:xfrm>
          <a:prstGeom prst="rect">
            <a:avLst/>
          </a:prstGeom>
        </p:spPr>
        <p:txBody>
          <a:bodyPr vert="horz" lIns="91440" tIns="45720" rIns="91440" bIns="45720" rtlCol="0" anchor="b">
            <a:noAutofit/>
          </a:bodyPr>
          <a:lstStyle>
            <a:lvl1pPr marL="0"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a:lstStyle>
          <a:p>
            <a:r>
              <a:rPr lang="fr-FR" sz="2400" b="1" dirty="0" smtClean="0">
                <a:latin typeface="Book Antiqua" panose="02040602050305030304" pitchFamily="18" charset="0"/>
                <a:cs typeface="Sakkal Majalla" panose="02000000000000000000" pitchFamily="2" charset="-78"/>
              </a:rPr>
              <a:t>La déclaration universelle des droits de l’homme et les principaux textes l’ayant suivi </a:t>
            </a:r>
            <a:endParaRPr lang="fr-FR" sz="2400" b="1" dirty="0">
              <a:latin typeface="Book Antiqua" panose="02040602050305030304" pitchFamily="18" charset="0"/>
              <a:cs typeface="Sakkal Majalla" panose="02000000000000000000" pitchFamily="2" charset="-78"/>
            </a:endParaRPr>
          </a:p>
        </p:txBody>
      </p:sp>
      <p:graphicFrame>
        <p:nvGraphicFramePr>
          <p:cNvPr id="7" name="Tableau 6"/>
          <p:cNvGraphicFramePr>
            <a:graphicFrameLocks noGrp="1"/>
          </p:cNvGraphicFramePr>
          <p:nvPr>
            <p:extLst/>
          </p:nvPr>
        </p:nvGraphicFramePr>
        <p:xfrm>
          <a:off x="341189" y="1070398"/>
          <a:ext cx="11559656" cy="3843728"/>
        </p:xfrm>
        <a:graphic>
          <a:graphicData uri="http://schemas.openxmlformats.org/drawingml/2006/table">
            <a:tbl>
              <a:tblPr firstRow="1" bandRow="1">
                <a:tableStyleId>{5C22544A-7EE6-4342-B048-85BDC9FD1C3A}</a:tableStyleId>
              </a:tblPr>
              <a:tblGrid>
                <a:gridCol w="727732">
                  <a:extLst>
                    <a:ext uri="{9D8B030D-6E8A-4147-A177-3AD203B41FA5}">
                      <a16:colId xmlns:a16="http://schemas.microsoft.com/office/drawing/2014/main" val="3288795444"/>
                    </a:ext>
                  </a:extLst>
                </a:gridCol>
                <a:gridCol w="10831924">
                  <a:extLst>
                    <a:ext uri="{9D8B030D-6E8A-4147-A177-3AD203B41FA5}">
                      <a16:colId xmlns:a16="http://schemas.microsoft.com/office/drawing/2014/main" val="367954665"/>
                    </a:ext>
                  </a:extLst>
                </a:gridCol>
              </a:tblGrid>
              <a:tr h="552955">
                <a:tc>
                  <a:txBody>
                    <a:bodyPr/>
                    <a:lstStyle/>
                    <a:p>
                      <a:pPr algn="ctr"/>
                      <a:r>
                        <a:rPr lang="fr-FR" sz="1600" b="1" dirty="0" smtClean="0">
                          <a:solidFill>
                            <a:schemeClr val="tx1"/>
                          </a:solidFill>
                          <a:latin typeface="Book Antiqua" panose="02040602050305030304" pitchFamily="18" charset="0"/>
                        </a:rPr>
                        <a:t>1948 </a:t>
                      </a:r>
                      <a:endParaRPr lang="fr-FR" sz="1600" b="1" dirty="0">
                        <a:solidFill>
                          <a:schemeClr val="tx1"/>
                        </a:solidFill>
                        <a:latin typeface="Book Antiqua" panose="02040602050305030304" pitchFamily="18" charset="0"/>
                      </a:endParaRPr>
                    </a:p>
                  </a:txBody>
                  <a:tcPr>
                    <a:solidFill>
                      <a:schemeClr val="bg1">
                        <a:lumMod val="85000"/>
                      </a:schemeClr>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r-FR" sz="1600" b="0" i="0" kern="1200" dirty="0" smtClean="0">
                          <a:solidFill>
                            <a:schemeClr val="tx1"/>
                          </a:solidFill>
                          <a:effectLst/>
                          <a:latin typeface="Book Antiqua" panose="02040602050305030304" pitchFamily="18" charset="0"/>
                          <a:ea typeface="+mn-ea"/>
                          <a:cs typeface="+mn-cs"/>
                        </a:rPr>
                        <a:t>la Déclaration universelle des droits de l’homme (DUDH) de 1948 qui, au fil de ses 30 articles, définit les libertés et les droits fondamentaux de tous les êtres humains.</a:t>
                      </a:r>
                      <a:endParaRPr lang="fr-FR" sz="1600" b="0" i="0" dirty="0">
                        <a:solidFill>
                          <a:schemeClr val="tx1"/>
                        </a:solidFill>
                        <a:latin typeface="Book Antiqua" panose="02040602050305030304" pitchFamily="18" charset="0"/>
                      </a:endParaRPr>
                    </a:p>
                  </a:txBody>
                  <a:tcPr>
                    <a:solidFill>
                      <a:schemeClr val="bg1">
                        <a:lumMod val="85000"/>
                      </a:schemeClr>
                    </a:solidFill>
                  </a:tcPr>
                </a:tc>
                <a:extLst>
                  <a:ext uri="{0D108BD9-81ED-4DB2-BD59-A6C34878D82A}">
                    <a16:rowId xmlns:a16="http://schemas.microsoft.com/office/drawing/2014/main" val="635643604"/>
                  </a:ext>
                </a:extLst>
              </a:tr>
              <a:tr h="320132">
                <a:tc>
                  <a:txBody>
                    <a:bodyPr/>
                    <a:lstStyle/>
                    <a:p>
                      <a:pPr algn="ctr"/>
                      <a:r>
                        <a:rPr lang="fr-FR" sz="1600" b="1" dirty="0" smtClean="0">
                          <a:latin typeface="Book Antiqua" panose="02040602050305030304" pitchFamily="18" charset="0"/>
                        </a:rPr>
                        <a:t>1950</a:t>
                      </a:r>
                      <a:endParaRPr lang="fr-FR" sz="1600" b="1" dirty="0">
                        <a:latin typeface="Book Antiqua" panose="02040602050305030304" pitchFamily="18" charset="0"/>
                      </a:endParaRPr>
                    </a:p>
                  </a:txBody>
                  <a:tcPr>
                    <a:solidFill>
                      <a:schemeClr val="bg1">
                        <a:lumMod val="85000"/>
                      </a:schemeClr>
                    </a:solidFill>
                  </a:tcPr>
                </a:tc>
                <a:tc>
                  <a:txBody>
                    <a:bodyPr/>
                    <a:lstStyle/>
                    <a:p>
                      <a:r>
                        <a:rPr lang="fr-FR" sz="1600" i="0" kern="1200" dirty="0" smtClean="0">
                          <a:solidFill>
                            <a:schemeClr val="dk1"/>
                          </a:solidFill>
                          <a:effectLst/>
                          <a:latin typeface="Book Antiqua" panose="02040602050305030304" pitchFamily="18" charset="0"/>
                          <a:ea typeface="+mn-ea"/>
                          <a:cs typeface="+mn-cs"/>
                        </a:rPr>
                        <a:t>Convention relative au statut des réfugiés, </a:t>
                      </a:r>
                      <a:endParaRPr lang="fr-FR" sz="1600" i="0" dirty="0">
                        <a:solidFill>
                          <a:schemeClr val="tx1"/>
                        </a:solidFill>
                        <a:latin typeface="Book Antiqua" panose="02040602050305030304" pitchFamily="18" charset="0"/>
                      </a:endParaRPr>
                    </a:p>
                  </a:txBody>
                  <a:tcPr>
                    <a:solidFill>
                      <a:schemeClr val="bg1">
                        <a:lumMod val="85000"/>
                      </a:schemeClr>
                    </a:solidFill>
                  </a:tcPr>
                </a:tc>
                <a:extLst>
                  <a:ext uri="{0D108BD9-81ED-4DB2-BD59-A6C34878D82A}">
                    <a16:rowId xmlns:a16="http://schemas.microsoft.com/office/drawing/2014/main" val="2206393882"/>
                  </a:ext>
                </a:extLst>
              </a:tr>
              <a:tr h="320132">
                <a:tc>
                  <a:txBody>
                    <a:bodyPr/>
                    <a:lstStyle/>
                    <a:p>
                      <a:pPr algn="ctr"/>
                      <a:r>
                        <a:rPr lang="fr-FR" sz="1600" b="1" dirty="0" smtClean="0">
                          <a:latin typeface="Book Antiqua" panose="02040602050305030304" pitchFamily="18" charset="0"/>
                        </a:rPr>
                        <a:t>1953</a:t>
                      </a:r>
                      <a:endParaRPr lang="fr-FR" sz="1600" b="1" dirty="0">
                        <a:latin typeface="Book Antiqua" panose="02040602050305030304" pitchFamily="18" charset="0"/>
                      </a:endParaRPr>
                    </a:p>
                  </a:txBody>
                  <a:tcPr>
                    <a:solidFill>
                      <a:schemeClr val="bg1">
                        <a:lumMod val="85000"/>
                      </a:schemeClr>
                    </a:solidFill>
                  </a:tcPr>
                </a:tc>
                <a:tc>
                  <a:txBody>
                    <a:bodyPr/>
                    <a:lstStyle/>
                    <a:p>
                      <a:r>
                        <a:rPr lang="fr-FR" sz="1600" i="0" kern="1200" dirty="0" smtClean="0">
                          <a:solidFill>
                            <a:schemeClr val="dk1"/>
                          </a:solidFill>
                          <a:effectLst/>
                          <a:latin typeface="Book Antiqua" panose="02040602050305030304" pitchFamily="18" charset="0"/>
                          <a:ea typeface="+mn-ea"/>
                          <a:cs typeface="+mn-cs"/>
                        </a:rPr>
                        <a:t>Convention européenne des droits de l’homme </a:t>
                      </a:r>
                      <a:endParaRPr lang="fr-FR" sz="1600" i="0" dirty="0">
                        <a:solidFill>
                          <a:schemeClr val="tx1"/>
                        </a:solidFill>
                        <a:latin typeface="Book Antiqua" panose="02040602050305030304" pitchFamily="18" charset="0"/>
                      </a:endParaRPr>
                    </a:p>
                  </a:txBody>
                  <a:tcPr>
                    <a:solidFill>
                      <a:schemeClr val="bg1">
                        <a:lumMod val="85000"/>
                      </a:schemeClr>
                    </a:solidFill>
                  </a:tcPr>
                </a:tc>
                <a:extLst>
                  <a:ext uri="{0D108BD9-81ED-4DB2-BD59-A6C34878D82A}">
                    <a16:rowId xmlns:a16="http://schemas.microsoft.com/office/drawing/2014/main" val="2399231738"/>
                  </a:ext>
                </a:extLst>
              </a:tr>
              <a:tr h="338528">
                <a:tc>
                  <a:txBody>
                    <a:bodyPr/>
                    <a:lstStyle/>
                    <a:p>
                      <a:pPr marL="0" algn="ctr" defTabSz="914400" rtl="0" eaLnBrk="1" latinLnBrk="0" hangingPunct="1"/>
                      <a:r>
                        <a:rPr lang="fr-FR" sz="1600" b="1" kern="1200" dirty="0" smtClean="0">
                          <a:solidFill>
                            <a:schemeClr val="tx1"/>
                          </a:solidFill>
                          <a:latin typeface="Book Antiqua" panose="02040602050305030304" pitchFamily="18" charset="0"/>
                          <a:ea typeface="+mn-ea"/>
                          <a:cs typeface="+mn-cs"/>
                        </a:rPr>
                        <a:t>1966</a:t>
                      </a:r>
                      <a:endParaRPr lang="fr-FR" sz="1600" b="1" kern="1200" dirty="0">
                        <a:solidFill>
                          <a:schemeClr val="tx1"/>
                        </a:solidFill>
                        <a:latin typeface="Book Antiqua" panose="02040602050305030304" pitchFamily="18" charset="0"/>
                        <a:ea typeface="+mn-ea"/>
                        <a:cs typeface="+mn-cs"/>
                      </a:endParaRPr>
                    </a:p>
                  </a:txBody>
                  <a:tcPr>
                    <a:solidFill>
                      <a:schemeClr val="bg1">
                        <a:lumMod val="85000"/>
                      </a:schemeClr>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r-FR" sz="1600" i="0" kern="1200" dirty="0" smtClean="0">
                          <a:solidFill>
                            <a:schemeClr val="dk1"/>
                          </a:solidFill>
                          <a:effectLst/>
                          <a:latin typeface="Book Antiqua" panose="02040602050305030304" pitchFamily="18" charset="0"/>
                          <a:ea typeface="+mn-ea"/>
                          <a:cs typeface="+mn-cs"/>
                        </a:rPr>
                        <a:t>Commission des droits de l’homme des Nations Unies a adopté deux instruments qui donnent force de loi à la DUDH.</a:t>
                      </a:r>
                      <a:endParaRPr lang="fr-FR" sz="1600" i="0" dirty="0">
                        <a:solidFill>
                          <a:schemeClr val="tx1"/>
                        </a:solidFill>
                        <a:latin typeface="Book Antiqua" panose="02040602050305030304" pitchFamily="18" charset="0"/>
                      </a:endParaRPr>
                    </a:p>
                  </a:txBody>
                  <a:tcPr>
                    <a:solidFill>
                      <a:schemeClr val="bg1">
                        <a:lumMod val="85000"/>
                      </a:schemeClr>
                    </a:solidFill>
                  </a:tcPr>
                </a:tc>
                <a:extLst>
                  <a:ext uri="{0D108BD9-81ED-4DB2-BD59-A6C34878D82A}">
                    <a16:rowId xmlns:a16="http://schemas.microsoft.com/office/drawing/2014/main" val="4012991841"/>
                  </a:ext>
                </a:extLst>
              </a:tr>
              <a:tr h="320132">
                <a:tc>
                  <a:txBody>
                    <a:bodyPr/>
                    <a:lstStyle/>
                    <a:p>
                      <a:pPr marL="0" algn="ctr" defTabSz="914400" rtl="0" eaLnBrk="1" latinLnBrk="0" hangingPunct="1"/>
                      <a:r>
                        <a:rPr lang="fr-FR" sz="1600" b="1" kern="1200" dirty="0" smtClean="0">
                          <a:solidFill>
                            <a:schemeClr val="tx1"/>
                          </a:solidFill>
                          <a:latin typeface="Book Antiqua" panose="02040602050305030304" pitchFamily="18" charset="0"/>
                          <a:ea typeface="+mn-ea"/>
                          <a:cs typeface="+mn-cs"/>
                        </a:rPr>
                        <a:t>1978</a:t>
                      </a:r>
                      <a:endParaRPr lang="fr-FR" sz="1600" b="1" kern="1200" dirty="0">
                        <a:solidFill>
                          <a:schemeClr val="tx1"/>
                        </a:solidFill>
                        <a:latin typeface="Book Antiqua" panose="02040602050305030304" pitchFamily="18" charset="0"/>
                        <a:ea typeface="+mn-ea"/>
                        <a:cs typeface="+mn-cs"/>
                      </a:endParaRPr>
                    </a:p>
                  </a:txBody>
                  <a:tcPr>
                    <a:solidFill>
                      <a:schemeClr val="bg1">
                        <a:lumMod val="85000"/>
                      </a:schemeClr>
                    </a:solidFill>
                  </a:tcPr>
                </a:tc>
                <a:tc>
                  <a:txBody>
                    <a:bodyPr/>
                    <a:lstStyle/>
                    <a:p>
                      <a:r>
                        <a:rPr lang="fr-FR" sz="1600" i="0" kern="1200" dirty="0" smtClean="0">
                          <a:solidFill>
                            <a:schemeClr val="dk1"/>
                          </a:solidFill>
                          <a:effectLst/>
                          <a:latin typeface="Book Antiqua" panose="02040602050305030304" pitchFamily="18" charset="0"/>
                          <a:ea typeface="+mn-ea"/>
                          <a:cs typeface="+mn-cs"/>
                        </a:rPr>
                        <a:t>Convention américaine relative aux droits de l’homme </a:t>
                      </a:r>
                      <a:endParaRPr lang="fr-FR" sz="1600" i="0" dirty="0">
                        <a:solidFill>
                          <a:schemeClr val="tx1"/>
                        </a:solidFill>
                        <a:latin typeface="Book Antiqua" panose="02040602050305030304" pitchFamily="18" charset="0"/>
                      </a:endParaRPr>
                    </a:p>
                  </a:txBody>
                  <a:tcPr>
                    <a:solidFill>
                      <a:schemeClr val="bg1">
                        <a:lumMod val="85000"/>
                      </a:schemeClr>
                    </a:solidFill>
                  </a:tcPr>
                </a:tc>
                <a:extLst>
                  <a:ext uri="{0D108BD9-81ED-4DB2-BD59-A6C34878D82A}">
                    <a16:rowId xmlns:a16="http://schemas.microsoft.com/office/drawing/2014/main" val="2303543687"/>
                  </a:ext>
                </a:extLst>
              </a:tr>
              <a:tr h="320132">
                <a:tc>
                  <a:txBody>
                    <a:bodyPr/>
                    <a:lstStyle/>
                    <a:p>
                      <a:pPr marL="0" algn="ctr" defTabSz="914400" rtl="0" eaLnBrk="1" latinLnBrk="0" hangingPunct="1"/>
                      <a:r>
                        <a:rPr lang="fr-FR" sz="1600" b="1" kern="1200" dirty="0" smtClean="0">
                          <a:solidFill>
                            <a:schemeClr val="tx1"/>
                          </a:solidFill>
                          <a:latin typeface="Book Antiqua" panose="02040602050305030304" pitchFamily="18" charset="0"/>
                          <a:ea typeface="+mn-ea"/>
                          <a:cs typeface="+mn-cs"/>
                        </a:rPr>
                        <a:t>1979</a:t>
                      </a:r>
                      <a:endParaRPr lang="fr-FR" sz="1600" b="1" kern="1200" dirty="0">
                        <a:solidFill>
                          <a:schemeClr val="tx1"/>
                        </a:solidFill>
                        <a:latin typeface="Book Antiqua" panose="02040602050305030304" pitchFamily="18" charset="0"/>
                        <a:ea typeface="+mn-ea"/>
                        <a:cs typeface="+mn-cs"/>
                      </a:endParaRPr>
                    </a:p>
                  </a:txBody>
                  <a:tcPr>
                    <a:solidFill>
                      <a:schemeClr val="bg1">
                        <a:lumMod val="85000"/>
                      </a:schemeClr>
                    </a:solidFill>
                  </a:tcPr>
                </a:tc>
                <a:tc>
                  <a:txBody>
                    <a:bodyPr/>
                    <a:lstStyle/>
                    <a:p>
                      <a:r>
                        <a:rPr lang="fr-FR" sz="1600" i="0" kern="1200" dirty="0" smtClean="0">
                          <a:solidFill>
                            <a:schemeClr val="dk1"/>
                          </a:solidFill>
                          <a:effectLst/>
                          <a:latin typeface="Book Antiqua" panose="02040602050305030304" pitchFamily="18" charset="0"/>
                          <a:ea typeface="+mn-ea"/>
                          <a:cs typeface="+mn-cs"/>
                        </a:rPr>
                        <a:t>Convention sur l’élimination de toutes les formes de discrimination à l’égard des femmes, </a:t>
                      </a:r>
                      <a:endParaRPr lang="fr-FR" sz="1600" i="0" dirty="0">
                        <a:solidFill>
                          <a:schemeClr val="tx1"/>
                        </a:solidFill>
                        <a:latin typeface="Book Antiqua" panose="02040602050305030304" pitchFamily="18" charset="0"/>
                      </a:endParaRPr>
                    </a:p>
                  </a:txBody>
                  <a:tcPr>
                    <a:solidFill>
                      <a:schemeClr val="bg1">
                        <a:lumMod val="85000"/>
                      </a:schemeClr>
                    </a:solidFill>
                  </a:tcPr>
                </a:tc>
                <a:extLst>
                  <a:ext uri="{0D108BD9-81ED-4DB2-BD59-A6C34878D82A}">
                    <a16:rowId xmlns:a16="http://schemas.microsoft.com/office/drawing/2014/main" val="3680598348"/>
                  </a:ext>
                </a:extLst>
              </a:tr>
              <a:tr h="320132">
                <a:tc>
                  <a:txBody>
                    <a:bodyPr/>
                    <a:lstStyle/>
                    <a:p>
                      <a:pPr marL="0" algn="ctr" defTabSz="914400" rtl="0" eaLnBrk="1" latinLnBrk="0" hangingPunct="1"/>
                      <a:r>
                        <a:rPr lang="fr-FR" sz="1600" b="1" kern="1200" dirty="0" smtClean="0">
                          <a:solidFill>
                            <a:schemeClr val="tx1"/>
                          </a:solidFill>
                          <a:latin typeface="Book Antiqua" panose="02040602050305030304" pitchFamily="18" charset="0"/>
                          <a:ea typeface="+mn-ea"/>
                          <a:cs typeface="+mn-cs"/>
                        </a:rPr>
                        <a:t>1981</a:t>
                      </a:r>
                      <a:endParaRPr lang="fr-FR" sz="1600" b="1" kern="1200" dirty="0">
                        <a:solidFill>
                          <a:schemeClr val="tx1"/>
                        </a:solidFill>
                        <a:latin typeface="Book Antiqua" panose="02040602050305030304" pitchFamily="18" charset="0"/>
                        <a:ea typeface="+mn-ea"/>
                        <a:cs typeface="+mn-cs"/>
                      </a:endParaRPr>
                    </a:p>
                  </a:txBody>
                  <a:tcPr>
                    <a:solidFill>
                      <a:schemeClr val="bg1">
                        <a:lumMod val="85000"/>
                      </a:schemeClr>
                    </a:solidFill>
                  </a:tcPr>
                </a:tc>
                <a:tc>
                  <a:txBody>
                    <a:bodyPr/>
                    <a:lstStyle/>
                    <a:p>
                      <a:r>
                        <a:rPr lang="fr-FR" sz="1600" i="0" kern="1200" dirty="0" smtClean="0">
                          <a:solidFill>
                            <a:schemeClr val="dk1"/>
                          </a:solidFill>
                          <a:effectLst/>
                          <a:latin typeface="Book Antiqua" panose="02040602050305030304" pitchFamily="18" charset="0"/>
                          <a:ea typeface="+mn-ea"/>
                          <a:cs typeface="+mn-cs"/>
                        </a:rPr>
                        <a:t>Charte africaine des droits de l’homme et des peuples </a:t>
                      </a:r>
                      <a:endParaRPr lang="fr-FR" sz="1600" i="0" dirty="0">
                        <a:solidFill>
                          <a:schemeClr val="tx1"/>
                        </a:solidFill>
                        <a:latin typeface="Book Antiqua" panose="02040602050305030304" pitchFamily="18" charset="0"/>
                      </a:endParaRPr>
                    </a:p>
                  </a:txBody>
                  <a:tcPr>
                    <a:solidFill>
                      <a:schemeClr val="bg1">
                        <a:lumMod val="85000"/>
                      </a:schemeClr>
                    </a:solidFill>
                  </a:tcPr>
                </a:tc>
                <a:extLst>
                  <a:ext uri="{0D108BD9-81ED-4DB2-BD59-A6C34878D82A}">
                    <a16:rowId xmlns:a16="http://schemas.microsoft.com/office/drawing/2014/main" val="2922160122"/>
                  </a:ext>
                </a:extLst>
              </a:tr>
              <a:tr h="320132">
                <a:tc>
                  <a:txBody>
                    <a:bodyPr/>
                    <a:lstStyle/>
                    <a:p>
                      <a:pPr marL="0" algn="ctr" defTabSz="914400" rtl="0" eaLnBrk="1" latinLnBrk="0" hangingPunct="1"/>
                      <a:r>
                        <a:rPr lang="fr-FR" sz="1600" b="1" kern="1200" dirty="0" smtClean="0">
                          <a:solidFill>
                            <a:schemeClr val="tx1"/>
                          </a:solidFill>
                          <a:latin typeface="Book Antiqua" panose="02040602050305030304" pitchFamily="18" charset="0"/>
                          <a:ea typeface="+mn-ea"/>
                          <a:cs typeface="+mn-cs"/>
                        </a:rPr>
                        <a:t>1989</a:t>
                      </a:r>
                      <a:endParaRPr lang="fr-FR" sz="1600" b="1" kern="1200" dirty="0">
                        <a:solidFill>
                          <a:schemeClr val="tx1"/>
                        </a:solidFill>
                        <a:latin typeface="Book Antiqua" panose="02040602050305030304" pitchFamily="18" charset="0"/>
                        <a:ea typeface="+mn-ea"/>
                        <a:cs typeface="+mn-cs"/>
                      </a:endParaRPr>
                    </a:p>
                  </a:txBody>
                  <a:tcPr>
                    <a:solidFill>
                      <a:schemeClr val="bg1">
                        <a:lumMod val="85000"/>
                      </a:schemeClr>
                    </a:solidFill>
                  </a:tcPr>
                </a:tc>
                <a:tc>
                  <a:txBody>
                    <a:bodyPr/>
                    <a:lstStyle/>
                    <a:p>
                      <a:r>
                        <a:rPr lang="fr-FR" sz="1600" i="0" kern="1200" dirty="0" smtClean="0">
                          <a:solidFill>
                            <a:schemeClr val="dk1"/>
                          </a:solidFill>
                          <a:effectLst/>
                          <a:latin typeface="Book Antiqua" panose="02040602050305030304" pitchFamily="18" charset="0"/>
                          <a:ea typeface="+mn-ea"/>
                          <a:cs typeface="+mn-cs"/>
                        </a:rPr>
                        <a:t>Convention relative aux droits de l’enfant</a:t>
                      </a:r>
                      <a:endParaRPr lang="fr-FR" sz="1600" i="0" dirty="0">
                        <a:solidFill>
                          <a:schemeClr val="tx1"/>
                        </a:solidFill>
                        <a:latin typeface="Book Antiqua" panose="02040602050305030304" pitchFamily="18" charset="0"/>
                      </a:endParaRPr>
                    </a:p>
                  </a:txBody>
                  <a:tcPr>
                    <a:solidFill>
                      <a:schemeClr val="bg1">
                        <a:lumMod val="85000"/>
                      </a:schemeClr>
                    </a:solidFill>
                  </a:tcPr>
                </a:tc>
                <a:extLst>
                  <a:ext uri="{0D108BD9-81ED-4DB2-BD59-A6C34878D82A}">
                    <a16:rowId xmlns:a16="http://schemas.microsoft.com/office/drawing/2014/main" val="2849742865"/>
                  </a:ext>
                </a:extLst>
              </a:tr>
              <a:tr h="320132">
                <a:tc>
                  <a:txBody>
                    <a:bodyPr/>
                    <a:lstStyle/>
                    <a:p>
                      <a:pPr marL="0" algn="ctr" defTabSz="914400" rtl="0" eaLnBrk="1" latinLnBrk="0" hangingPunct="1"/>
                      <a:r>
                        <a:rPr lang="fr-FR" sz="1600" b="1" kern="1200" dirty="0" smtClean="0">
                          <a:solidFill>
                            <a:schemeClr val="tx1"/>
                          </a:solidFill>
                          <a:latin typeface="Book Antiqua" panose="02040602050305030304" pitchFamily="18" charset="0"/>
                          <a:ea typeface="+mn-ea"/>
                          <a:cs typeface="+mn-cs"/>
                        </a:rPr>
                        <a:t>2006</a:t>
                      </a:r>
                      <a:endParaRPr lang="fr-FR" sz="1600" b="1" kern="1200" dirty="0">
                        <a:solidFill>
                          <a:schemeClr val="tx1"/>
                        </a:solidFill>
                        <a:latin typeface="Book Antiqua" panose="02040602050305030304" pitchFamily="18" charset="0"/>
                        <a:ea typeface="+mn-ea"/>
                        <a:cs typeface="+mn-cs"/>
                      </a:endParaRPr>
                    </a:p>
                  </a:txBody>
                  <a:tcPr>
                    <a:solidFill>
                      <a:schemeClr val="bg1">
                        <a:lumMod val="85000"/>
                      </a:schemeClr>
                    </a:solidFill>
                  </a:tcPr>
                </a:tc>
                <a:tc>
                  <a:txBody>
                    <a:bodyPr/>
                    <a:lstStyle/>
                    <a:p>
                      <a:r>
                        <a:rPr lang="fr-FR" sz="1600" i="0" kern="1200" dirty="0" smtClean="0">
                          <a:solidFill>
                            <a:schemeClr val="dk1"/>
                          </a:solidFill>
                          <a:effectLst/>
                          <a:latin typeface="Book Antiqua" panose="02040602050305030304" pitchFamily="18" charset="0"/>
                          <a:ea typeface="+mn-ea"/>
                          <a:cs typeface="+mn-cs"/>
                        </a:rPr>
                        <a:t>Convention relative aux droits des personnes handicapées</a:t>
                      </a:r>
                      <a:endParaRPr lang="fr-FR" sz="1600" i="0" dirty="0">
                        <a:solidFill>
                          <a:schemeClr val="tx1"/>
                        </a:solidFill>
                        <a:latin typeface="Book Antiqua" panose="02040602050305030304" pitchFamily="18" charset="0"/>
                      </a:endParaRPr>
                    </a:p>
                  </a:txBody>
                  <a:tcPr>
                    <a:solidFill>
                      <a:schemeClr val="bg1">
                        <a:lumMod val="85000"/>
                      </a:schemeClr>
                    </a:solidFill>
                  </a:tcPr>
                </a:tc>
                <a:extLst>
                  <a:ext uri="{0D108BD9-81ED-4DB2-BD59-A6C34878D82A}">
                    <a16:rowId xmlns:a16="http://schemas.microsoft.com/office/drawing/2014/main" val="1296926811"/>
                  </a:ext>
                </a:extLst>
              </a:tr>
              <a:tr h="552955">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fr-FR" sz="1600" b="1" kern="1200" dirty="0" smtClean="0">
                          <a:solidFill>
                            <a:schemeClr val="tx1"/>
                          </a:solidFill>
                          <a:latin typeface="Book Antiqua" panose="02040602050305030304" pitchFamily="18" charset="0"/>
                          <a:ea typeface="+mn-ea"/>
                          <a:cs typeface="+mn-cs"/>
                        </a:rPr>
                        <a:t>2007</a:t>
                      </a:r>
                    </a:p>
                    <a:p>
                      <a:pPr marL="0" algn="ctr" defTabSz="914400" rtl="0" eaLnBrk="1" latinLnBrk="0" hangingPunct="1"/>
                      <a:endParaRPr lang="fr-FR" sz="1600" b="1" kern="1200" dirty="0">
                        <a:solidFill>
                          <a:schemeClr val="tx1"/>
                        </a:solidFill>
                        <a:latin typeface="Book Antiqua" panose="02040602050305030304" pitchFamily="18" charset="0"/>
                        <a:ea typeface="+mn-ea"/>
                        <a:cs typeface="+mn-cs"/>
                      </a:endParaRPr>
                    </a:p>
                  </a:txBody>
                  <a:tcPr>
                    <a:solidFill>
                      <a:schemeClr val="bg1">
                        <a:lumMod val="85000"/>
                      </a:schemeClr>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r-FR" sz="1600" i="0" kern="1200" dirty="0" smtClean="0">
                          <a:solidFill>
                            <a:schemeClr val="dk1"/>
                          </a:solidFill>
                          <a:effectLst/>
                          <a:latin typeface="Book Antiqua" panose="02040602050305030304" pitchFamily="18" charset="0"/>
                          <a:ea typeface="+mn-ea"/>
                          <a:cs typeface="+mn-cs"/>
                        </a:rPr>
                        <a:t>Déclaration sur les droits des peuples autochtones</a:t>
                      </a:r>
                      <a:endParaRPr lang="fr-FR" sz="1600" i="0" dirty="0">
                        <a:solidFill>
                          <a:schemeClr val="tx1"/>
                        </a:solidFill>
                        <a:latin typeface="Book Antiqua" panose="02040602050305030304" pitchFamily="18" charset="0"/>
                      </a:endParaRPr>
                    </a:p>
                  </a:txBody>
                  <a:tcPr>
                    <a:solidFill>
                      <a:schemeClr val="bg1">
                        <a:lumMod val="85000"/>
                      </a:schemeClr>
                    </a:solidFill>
                  </a:tcPr>
                </a:tc>
                <a:extLst>
                  <a:ext uri="{0D108BD9-81ED-4DB2-BD59-A6C34878D82A}">
                    <a16:rowId xmlns:a16="http://schemas.microsoft.com/office/drawing/2014/main" val="2831176478"/>
                  </a:ext>
                </a:extLst>
              </a:tr>
            </a:tbl>
          </a:graphicData>
        </a:graphic>
      </p:graphicFrame>
      <p:graphicFrame>
        <p:nvGraphicFramePr>
          <p:cNvPr id="10" name="Tableau 9"/>
          <p:cNvGraphicFramePr>
            <a:graphicFrameLocks noGrp="1"/>
          </p:cNvGraphicFramePr>
          <p:nvPr>
            <p:extLst/>
          </p:nvPr>
        </p:nvGraphicFramePr>
        <p:xfrm>
          <a:off x="2186676" y="5015103"/>
          <a:ext cx="8128000" cy="1066800"/>
        </p:xfrm>
        <a:graphic>
          <a:graphicData uri="http://schemas.openxmlformats.org/drawingml/2006/table">
            <a:tbl>
              <a:tblPr firstRow="1" bandRow="1">
                <a:tableStyleId>{5C22544A-7EE6-4342-B048-85BDC9FD1C3A}</a:tableStyleId>
              </a:tblPr>
              <a:tblGrid>
                <a:gridCol w="8128000">
                  <a:extLst>
                    <a:ext uri="{9D8B030D-6E8A-4147-A177-3AD203B41FA5}">
                      <a16:colId xmlns:a16="http://schemas.microsoft.com/office/drawing/2014/main" val="1723071627"/>
                    </a:ext>
                  </a:extLst>
                </a:gridCol>
              </a:tblGrid>
              <a:tr h="913093">
                <a:tc>
                  <a:txBody>
                    <a:bodyPr/>
                    <a:lstStyle/>
                    <a:p>
                      <a:pPr algn="ctr"/>
                      <a:r>
                        <a:rPr lang="fr-FR" sz="1600" b="1" kern="1200" dirty="0" smtClean="0">
                          <a:solidFill>
                            <a:srgbClr val="0070C0"/>
                          </a:solidFill>
                          <a:effectLst/>
                          <a:latin typeface="Book Antiqua" panose="02040602050305030304" pitchFamily="18" charset="0"/>
                          <a:ea typeface="+mn-ea"/>
                          <a:cs typeface="+mn-cs"/>
                        </a:rPr>
                        <a:t>La Déclaration universelle des droits de l’homme est considérée comme l’un des plus importants documents du XX</a:t>
                      </a:r>
                      <a:r>
                        <a:rPr lang="fr-FR" sz="1600" b="1" kern="1200" baseline="30000" dirty="0" smtClean="0">
                          <a:solidFill>
                            <a:srgbClr val="0070C0"/>
                          </a:solidFill>
                          <a:effectLst/>
                          <a:latin typeface="Book Antiqua" panose="02040602050305030304" pitchFamily="18" charset="0"/>
                          <a:ea typeface="+mn-ea"/>
                          <a:cs typeface="+mn-cs"/>
                        </a:rPr>
                        <a:t>e</a:t>
                      </a:r>
                      <a:r>
                        <a:rPr lang="fr-FR" sz="1600" b="1" kern="1200" dirty="0" smtClean="0">
                          <a:solidFill>
                            <a:srgbClr val="0070C0"/>
                          </a:solidFill>
                          <a:effectLst/>
                          <a:latin typeface="Book Antiqua" panose="02040602050305030304" pitchFamily="18" charset="0"/>
                          <a:ea typeface="+mn-ea"/>
                          <a:cs typeface="+mn-cs"/>
                        </a:rPr>
                        <a:t> siècle. Ses principes ont inspiré des centaines de lois, de conventions et d’autres instruments juridiques qui résultent d’efforts collectifs et individuels pour protéger les droits de la personne.</a:t>
                      </a:r>
                      <a:endParaRPr lang="fr-FR" sz="1600" b="1" dirty="0">
                        <a:solidFill>
                          <a:srgbClr val="0070C0"/>
                        </a:solidFill>
                        <a:latin typeface="Book Antiqua" panose="02040602050305030304" pitchFamily="18" charset="0"/>
                      </a:endParaRPr>
                    </a:p>
                  </a:txBody>
                  <a:tcPr>
                    <a:solidFill>
                      <a:schemeClr val="bg1">
                        <a:lumMod val="85000"/>
                      </a:schemeClr>
                    </a:solidFill>
                  </a:tcPr>
                </a:tc>
                <a:extLst>
                  <a:ext uri="{0D108BD9-81ED-4DB2-BD59-A6C34878D82A}">
                    <a16:rowId xmlns:a16="http://schemas.microsoft.com/office/drawing/2014/main" val="422794643"/>
                  </a:ext>
                </a:extLst>
              </a:tr>
            </a:tbl>
          </a:graphicData>
        </a:graphic>
      </p:graphicFrame>
    </p:spTree>
    <p:extLst>
      <p:ext uri="{BB962C8B-B14F-4D97-AF65-F5344CB8AC3E}">
        <p14:creationId xmlns:p14="http://schemas.microsoft.com/office/powerpoint/2010/main" val="1499460586"/>
      </p:ext>
    </p:extLst>
  </p:cSld>
  <p:clrMapOvr>
    <a:masterClrMapping/>
  </p:clrMapOvr>
  <p:timing>
    <p:tnLst>
      <p:par>
        <p:cTn id="1" dur="indefinite" restart="never" nodeType="tmRoot"/>
      </p:par>
    </p:tnLst>
  </p:timing>
</p:sld>
</file>

<file path=ppt/theme/theme1.xml><?xml version="1.0" encoding="utf-8"?>
<a:theme xmlns:a="http://schemas.openxmlformats.org/drawingml/2006/main" name="Rétrospective">
  <a:themeElements>
    <a:clrScheme name="Bleu vert">
      <a:dk1>
        <a:sysClr val="windowText" lastClr="000000"/>
      </a:dk1>
      <a:lt1>
        <a:sysClr val="window" lastClr="FFFFFF"/>
      </a:lt1>
      <a:dk2>
        <a:srgbClr val="373545"/>
      </a:dk2>
      <a:lt2>
        <a:srgbClr val="CEDBE6"/>
      </a:lt2>
      <a:accent1>
        <a:srgbClr val="3494BA"/>
      </a:accent1>
      <a:accent2>
        <a:srgbClr val="58B6C0"/>
      </a:accent2>
      <a:accent3>
        <a:srgbClr val="75BDA7"/>
      </a:accent3>
      <a:accent4>
        <a:srgbClr val="7A8C8E"/>
      </a:accent4>
      <a:accent5>
        <a:srgbClr val="84ACB6"/>
      </a:accent5>
      <a:accent6>
        <a:srgbClr val="2683C6"/>
      </a:accent6>
      <a:hlink>
        <a:srgbClr val="6B9F25"/>
      </a:hlink>
      <a:folHlink>
        <a:srgbClr val="9F6715"/>
      </a:folHlink>
    </a:clrScheme>
    <a:fontScheme name="Rétrospectiv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étrospective">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626</TotalTime>
  <Words>545</Words>
  <Application>Microsoft Office PowerPoint</Application>
  <PresentationFormat>Widescreen</PresentationFormat>
  <Paragraphs>62</Paragraphs>
  <Slides>4</Slides>
  <Notes>4</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4</vt:i4>
      </vt:variant>
    </vt:vector>
  </HeadingPairs>
  <TitlesOfParts>
    <vt:vector size="11" baseType="lpstr">
      <vt:lpstr>Arial</vt:lpstr>
      <vt:lpstr>Book Antiqua</vt:lpstr>
      <vt:lpstr>Calibri</vt:lpstr>
      <vt:lpstr>Calibri Light</vt:lpstr>
      <vt:lpstr>Courier New</vt:lpstr>
      <vt:lpstr>Sakkal Majalla</vt:lpstr>
      <vt:lpstr>Rétrospective</vt:lpstr>
      <vt:lpstr>AXE 1 : Aperçu historique sur l’évolution des droits de l’Homme et des libertés publiques  </vt:lpstr>
      <vt:lpstr>AXE 1 : Aperçu historique sur l’évolution des droits de l’Homme et des libertés publiques  </vt:lpstr>
      <vt:lpstr>AXE 1 : Aperçu historique sur l’évolution des droits de l’Homme et des libertés publiques  </vt:lpstr>
      <vt:lpstr>AXE 1 : Aperçu historique sur l’évolution des droits de l’Homme et des libertés publiques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Maryem CHLAL</dc:creator>
  <cp:lastModifiedBy>Toufik Rahmouni</cp:lastModifiedBy>
  <cp:revision>118</cp:revision>
  <cp:lastPrinted>2020-02-20T15:50:48Z</cp:lastPrinted>
  <dcterms:created xsi:type="dcterms:W3CDTF">2020-02-20T09:48:45Z</dcterms:created>
  <dcterms:modified xsi:type="dcterms:W3CDTF">2020-03-18T13:04:43Z</dcterms:modified>
</cp:coreProperties>
</file>